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97" r:id="rId3"/>
    <p:sldId id="398" r:id="rId4"/>
    <p:sldId id="399" r:id="rId5"/>
    <p:sldId id="400" r:id="rId6"/>
    <p:sldId id="313" r:id="rId7"/>
    <p:sldId id="401" r:id="rId8"/>
    <p:sldId id="402" r:id="rId9"/>
    <p:sldId id="403" r:id="rId10"/>
    <p:sldId id="406" r:id="rId11"/>
    <p:sldId id="407" r:id="rId12"/>
    <p:sldId id="412" r:id="rId13"/>
    <p:sldId id="413" r:id="rId14"/>
    <p:sldId id="405" r:id="rId15"/>
    <p:sldId id="281" r:id="rId16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24">
          <p15:clr>
            <a:srgbClr val="A4A3A4"/>
          </p15:clr>
        </p15:guide>
        <p15:guide id="2" pos="38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33"/>
    <a:srgbClr val="FF3B3B"/>
    <a:srgbClr val="29B9A6"/>
    <a:srgbClr val="009DD6"/>
    <a:srgbClr val="FA9500"/>
    <a:srgbClr val="FF9900"/>
    <a:srgbClr val="9954CC"/>
    <a:srgbClr val="32AB9F"/>
    <a:srgbClr val="4BFF4B"/>
    <a:srgbClr val="748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16" autoAdjust="0"/>
    <p:restoredTop sz="94660"/>
  </p:normalViewPr>
  <p:slideViewPr>
    <p:cSldViewPr snapToGrid="0">
      <p:cViewPr varScale="1">
        <p:scale>
          <a:sx n="66" d="100"/>
          <a:sy n="66" d="100"/>
        </p:scale>
        <p:origin x="-960" y="-102"/>
      </p:cViewPr>
      <p:guideLst>
        <p:guide orient="horz" pos="2124"/>
        <p:guide pos="38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880398D1-042D-4B87-A315-DCB402E27EA5}" type="datetime1">
              <a:rPr lang="zh-CN" altLang="en-US"/>
              <a:pPr/>
              <a:t>2016/6/23</a:t>
            </a:fld>
            <a:endParaRPr lang="zh-CN" altLang="en-US" sz="1200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spcBef>
                <a:spcPct val="30000"/>
              </a:spcBef>
            </a:pPr>
            <a:r>
              <a:rPr lang="zh-CN" altLang="en-US" sz="1200"/>
              <a:t>单击此处编辑母版文本样式</a:t>
            </a:r>
          </a:p>
          <a:p>
            <a:pPr eaLnBrk="0" hangingPunct="0">
              <a:spcBef>
                <a:spcPct val="30000"/>
              </a:spcBef>
            </a:pPr>
            <a:r>
              <a:rPr lang="zh-CN" altLang="en-US" sz="1200"/>
              <a:t>第二级</a:t>
            </a:r>
          </a:p>
          <a:p>
            <a:pPr eaLnBrk="0" hangingPunct="0">
              <a:spcBef>
                <a:spcPct val="30000"/>
              </a:spcBef>
            </a:pPr>
            <a:r>
              <a:rPr lang="zh-CN" altLang="en-US" sz="1200"/>
              <a:t>第三级</a:t>
            </a:r>
          </a:p>
          <a:p>
            <a:pPr eaLnBrk="0" hangingPunct="0">
              <a:spcBef>
                <a:spcPct val="30000"/>
              </a:spcBef>
            </a:pPr>
            <a:r>
              <a:rPr lang="zh-CN" altLang="en-US" sz="1200"/>
              <a:t>第四级</a:t>
            </a:r>
          </a:p>
          <a:p>
            <a:pPr eaLnBrk="0" hangingPunct="0">
              <a:spcBef>
                <a:spcPct val="30000"/>
              </a:spcBef>
            </a:pPr>
            <a:r>
              <a:rPr lang="zh-CN" altLang="en-US" sz="1200"/>
              <a:t>第五级</a:t>
            </a:r>
            <a:endParaRPr lang="zh-CN" altLang="en-US" sz="1800"/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1B683015-56D2-4D1E-A48B-C73A3240AA13}" type="slidenum">
              <a:rPr lang="zh-CN" altLang="en-US"/>
              <a:pPr/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1380424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defTabSz="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defTabSz="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defTabSz="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defTabSz="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83015-56D2-4D1E-A48B-C73A3240AA13}" type="slidenum">
              <a:rPr lang="zh-CN" altLang="en-US" smtClean="0"/>
              <a:pPr/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016695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A894648-F88F-49FE-BC61-42937A253D33}" type="datetime1">
              <a:rPr lang="zh-CN" altLang="en-US"/>
              <a:pPr/>
              <a:t>2016/6/23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5F65C7-D376-4E5F-99DE-9A4235F6C755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29552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1C1024-66EF-492A-BE68-FBD09ECF8C3A}" type="datetime1">
              <a:rPr lang="zh-CN" altLang="en-US"/>
              <a:pPr/>
              <a:t>2016/6/23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1DBBBF-8CCC-4A3F-A52F-F7CF9A34D135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51209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D893F0-2517-4C41-B1CF-BAE18E5B10F4}" type="datetime1">
              <a:rPr lang="zh-CN" altLang="en-US"/>
              <a:pPr/>
              <a:t>2016/6/23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1EFAFD-2312-4061-A0E8-0DEFFCBDDE70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30622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8AC698-89B0-46C6-8BB9-5B0BAC879E59}" type="datetime1">
              <a:rPr lang="zh-CN" altLang="en-US"/>
              <a:pPr/>
              <a:t>2016/6/23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5344A-BDBB-4EE6-8F7B-909F58807627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99110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AECF690-2B32-497E-B8D0-86F0ED520A2D}" type="datetime1">
              <a:rPr lang="zh-CN" altLang="en-US"/>
              <a:pPr/>
              <a:t>2016/6/23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559DAA-ACDE-48B3-A390-F3B66829689A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4639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53FCC4-892B-4C69-851D-D7631E0A2B06}" type="datetime1">
              <a:rPr lang="zh-CN" altLang="en-US"/>
              <a:pPr/>
              <a:t>2016/6/23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94F01B-B182-40F8-AD5C-A6D12BAFE872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986481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F28382-D2D7-49C8-9C42-E55F32871012}" type="datetime1">
              <a:rPr lang="zh-CN" altLang="en-US"/>
              <a:pPr/>
              <a:t>2016/6/23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991E7E-A21F-4FF5-9EC0-8DAE87FFA75B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27769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6B3C0F6-34DE-48A0-B3C0-45FAE0A6F049}" type="datetime1">
              <a:rPr lang="zh-CN" altLang="en-US"/>
              <a:pPr/>
              <a:t>2016/6/23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BD15BD-196A-4434-92AE-4EAE0DCF644F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18269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BD8D0F-53BE-4F72-99DA-F803DD7CA0DB}" type="datetime1">
              <a:rPr lang="zh-CN" altLang="en-US"/>
              <a:pPr/>
              <a:t>2016/6/23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1F656C-9E0E-497A-9627-CD9B2CB55B33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2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475E22-F24F-4019-9D35-5631E3A7E003}" type="datetime1">
              <a:rPr lang="zh-CN" altLang="en-US"/>
              <a:pPr/>
              <a:t>2016/6/23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FAC896-CD6C-4E2A-BB7B-6CD7463E869C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127059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FFA45A-87E6-4405-99CC-10DD6B7E895D}" type="datetime1">
              <a:rPr lang="zh-CN" altLang="en-US"/>
              <a:pPr/>
              <a:t>2016/6/23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455153-82B6-4376-8CC7-74893B6A500E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76431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微软雅黑" panose="020B0503020204020204" pitchFamily="34" charset="-122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微软雅黑" panose="020B0503020204020204" pitchFamily="34" charset="-122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微软雅黑" panose="020B0503020204020204" pitchFamily="34" charset="-122"/>
              </a:rPr>
              <a:t>第二级</a:t>
            </a:r>
          </a:p>
          <a:p>
            <a:pPr lvl="2"/>
            <a:r>
              <a:rPr lang="zh-CN" altLang="zh-CN" smtClean="0">
                <a:sym typeface="微软雅黑" panose="020B0503020204020204" pitchFamily="34" charset="-122"/>
              </a:rPr>
              <a:t>第三级</a:t>
            </a:r>
          </a:p>
          <a:p>
            <a:pPr lvl="3"/>
            <a:r>
              <a:rPr lang="zh-CN" altLang="zh-CN" smtClean="0">
                <a:sym typeface="微软雅黑" panose="020B0503020204020204" pitchFamily="34" charset="-122"/>
              </a:rPr>
              <a:t>第四级</a:t>
            </a:r>
          </a:p>
          <a:p>
            <a:pPr lvl="4"/>
            <a:r>
              <a:rPr lang="zh-CN" altLang="zh-CN" smtClean="0">
                <a:sym typeface="微软雅黑" panose="020B0503020204020204" pitchFamily="34" charset="-122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D5989F6C-AE98-4EF4-A428-79AD763875F4}" type="datetime1">
              <a:rPr lang="zh-CN" altLang="en-US"/>
              <a:pPr/>
              <a:t>2016/6/23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sym typeface="Verdana" panose="020B060403050404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F26FC578-FDCE-4A58-85A2-87D31738896F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marL="914400" indent="-914400" algn="l" defTabSz="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微软雅黑" panose="020B0503020204020204" pitchFamily="34" charset="-122"/>
        </a:defRPr>
      </a:lvl1pPr>
      <a:lvl2pPr marL="914400" indent="-914400" algn="l" defTabSz="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anose="020B0604030504040204" pitchFamily="34" charset="0"/>
          <a:ea typeface="微软雅黑" panose="020B0503020204020204" pitchFamily="34" charset="-122"/>
          <a:sym typeface="微软雅黑" panose="020B0503020204020204" pitchFamily="34" charset="-122"/>
        </a:defRPr>
      </a:lvl2pPr>
      <a:lvl3pPr marL="914400" indent="-914400" algn="l" defTabSz="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anose="020B0604030504040204" pitchFamily="34" charset="0"/>
          <a:ea typeface="微软雅黑" panose="020B0503020204020204" pitchFamily="34" charset="-122"/>
          <a:sym typeface="微软雅黑" panose="020B0503020204020204" pitchFamily="34" charset="-122"/>
        </a:defRPr>
      </a:lvl3pPr>
      <a:lvl4pPr marL="914400" indent="-914400" algn="l" defTabSz="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anose="020B0604030504040204" pitchFamily="34" charset="0"/>
          <a:ea typeface="微软雅黑" panose="020B0503020204020204" pitchFamily="34" charset="-122"/>
          <a:sym typeface="微软雅黑" panose="020B0503020204020204" pitchFamily="34" charset="-122"/>
        </a:defRPr>
      </a:lvl4pPr>
      <a:lvl5pPr marL="914400" indent="-914400" algn="l" defTabSz="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anose="020B0604030504040204" pitchFamily="34" charset="0"/>
          <a:ea typeface="微软雅黑" panose="020B0503020204020204" pitchFamily="34" charset="-122"/>
          <a:sym typeface="微软雅黑" panose="020B0503020204020204" pitchFamily="34" charset="-122"/>
        </a:defRPr>
      </a:lvl5pPr>
      <a:lvl6pPr marL="1371600" indent="-914400" algn="l" defTabSz="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anose="020B0604030504040204" pitchFamily="34" charset="0"/>
          <a:ea typeface="微软雅黑" panose="020B0503020204020204" pitchFamily="34" charset="-122"/>
          <a:sym typeface="微软雅黑" panose="020B0503020204020204" pitchFamily="34" charset="-122"/>
        </a:defRPr>
      </a:lvl6pPr>
      <a:lvl7pPr marL="1828800" indent="-914400" algn="l" defTabSz="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anose="020B0604030504040204" pitchFamily="34" charset="0"/>
          <a:ea typeface="微软雅黑" panose="020B0503020204020204" pitchFamily="34" charset="-122"/>
          <a:sym typeface="微软雅黑" panose="020B0503020204020204" pitchFamily="34" charset="-122"/>
        </a:defRPr>
      </a:lvl7pPr>
      <a:lvl8pPr marL="2286000" indent="-914400" algn="l" defTabSz="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anose="020B0604030504040204" pitchFamily="34" charset="0"/>
          <a:ea typeface="微软雅黑" panose="020B0503020204020204" pitchFamily="34" charset="-122"/>
          <a:sym typeface="微软雅黑" panose="020B0503020204020204" pitchFamily="34" charset="-122"/>
        </a:defRPr>
      </a:lvl8pPr>
      <a:lvl9pPr marL="2743200" indent="-914400" algn="l" defTabSz="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anose="020B0604030504040204" pitchFamily="34" charset="0"/>
          <a:ea typeface="微软雅黑" panose="020B0503020204020204" pitchFamily="34" charset="-122"/>
          <a:sym typeface="微软雅黑" panose="020B0503020204020204" pitchFamily="34" charset="-122"/>
        </a:defRPr>
      </a:lvl9pPr>
    </p:titleStyle>
    <p:bodyStyle>
      <a:lvl1pPr marL="228600" indent="-228600" algn="l" defTabSz="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微软雅黑" panose="020B0503020204020204" pitchFamily="34" charset="-122"/>
        </a:defRPr>
      </a:lvl1pPr>
      <a:lvl2pPr marL="685800" indent="-228600" algn="l" defTabSz="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微软雅黑" panose="020B0503020204020204" pitchFamily="34" charset="-122"/>
        </a:defRPr>
      </a:lvl2pPr>
      <a:lvl3pPr marL="1143000" indent="-228600" algn="l" defTabSz="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微软雅黑" panose="020B0503020204020204" pitchFamily="34" charset="-122"/>
        </a:defRPr>
      </a:lvl3pPr>
      <a:lvl4pPr marL="1600200" indent="-228600" algn="l" defTabSz="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微软雅黑" panose="020B0503020204020204" pitchFamily="34" charset="-122"/>
        </a:defRPr>
      </a:lvl4pPr>
      <a:lvl5pPr marL="2057400" indent="-228600" algn="l" defTabSz="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微软雅黑" panose="020B0503020204020204" pitchFamily="3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tags" Target="../tags/tag48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5" Type="http://schemas.openxmlformats.org/officeDocument/2006/relationships/tags" Target="../tags/tag40.xml"/><Relationship Id="rId15" Type="http://schemas.openxmlformats.org/officeDocument/2006/relationships/image" Target="../media/image35.png"/><Relationship Id="rId10" Type="http://schemas.openxmlformats.org/officeDocument/2006/relationships/tags" Target="../tags/tag45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tags" Target="../tags/tag61.xml"/><Relationship Id="rId18" Type="http://schemas.openxmlformats.org/officeDocument/2006/relationships/tags" Target="../tags/tag66.xml"/><Relationship Id="rId26" Type="http://schemas.openxmlformats.org/officeDocument/2006/relationships/tags" Target="../tags/tag74.xml"/><Relationship Id="rId39" Type="http://schemas.openxmlformats.org/officeDocument/2006/relationships/tags" Target="../tags/tag87.xml"/><Relationship Id="rId3" Type="http://schemas.openxmlformats.org/officeDocument/2006/relationships/tags" Target="../tags/tag51.xml"/><Relationship Id="rId21" Type="http://schemas.openxmlformats.org/officeDocument/2006/relationships/tags" Target="../tags/tag69.xml"/><Relationship Id="rId34" Type="http://schemas.openxmlformats.org/officeDocument/2006/relationships/tags" Target="../tags/tag82.xml"/><Relationship Id="rId42" Type="http://schemas.openxmlformats.org/officeDocument/2006/relationships/tags" Target="../tags/tag90.xml"/><Relationship Id="rId7" Type="http://schemas.openxmlformats.org/officeDocument/2006/relationships/tags" Target="../tags/tag55.xml"/><Relationship Id="rId12" Type="http://schemas.openxmlformats.org/officeDocument/2006/relationships/tags" Target="../tags/tag60.xml"/><Relationship Id="rId17" Type="http://schemas.openxmlformats.org/officeDocument/2006/relationships/tags" Target="../tags/tag65.xml"/><Relationship Id="rId25" Type="http://schemas.openxmlformats.org/officeDocument/2006/relationships/tags" Target="../tags/tag73.xml"/><Relationship Id="rId33" Type="http://schemas.openxmlformats.org/officeDocument/2006/relationships/tags" Target="../tags/tag81.xml"/><Relationship Id="rId38" Type="http://schemas.openxmlformats.org/officeDocument/2006/relationships/tags" Target="../tags/tag86.xml"/><Relationship Id="rId46" Type="http://schemas.openxmlformats.org/officeDocument/2006/relationships/image" Target="../media/image36.png"/><Relationship Id="rId2" Type="http://schemas.openxmlformats.org/officeDocument/2006/relationships/tags" Target="../tags/tag50.xml"/><Relationship Id="rId16" Type="http://schemas.openxmlformats.org/officeDocument/2006/relationships/tags" Target="../tags/tag64.xml"/><Relationship Id="rId20" Type="http://schemas.openxmlformats.org/officeDocument/2006/relationships/tags" Target="../tags/tag68.xml"/><Relationship Id="rId29" Type="http://schemas.openxmlformats.org/officeDocument/2006/relationships/tags" Target="../tags/tag77.xml"/><Relationship Id="rId41" Type="http://schemas.openxmlformats.org/officeDocument/2006/relationships/tags" Target="../tags/tag89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24" Type="http://schemas.openxmlformats.org/officeDocument/2006/relationships/tags" Target="../tags/tag72.xml"/><Relationship Id="rId32" Type="http://schemas.openxmlformats.org/officeDocument/2006/relationships/tags" Target="../tags/tag80.xml"/><Relationship Id="rId37" Type="http://schemas.openxmlformats.org/officeDocument/2006/relationships/tags" Target="../tags/tag85.xml"/><Relationship Id="rId40" Type="http://schemas.openxmlformats.org/officeDocument/2006/relationships/tags" Target="../tags/tag88.xml"/><Relationship Id="rId45" Type="http://schemas.openxmlformats.org/officeDocument/2006/relationships/image" Target="../media/image4.png"/><Relationship Id="rId5" Type="http://schemas.openxmlformats.org/officeDocument/2006/relationships/tags" Target="../tags/tag53.xml"/><Relationship Id="rId15" Type="http://schemas.openxmlformats.org/officeDocument/2006/relationships/tags" Target="../tags/tag63.xml"/><Relationship Id="rId23" Type="http://schemas.openxmlformats.org/officeDocument/2006/relationships/tags" Target="../tags/tag71.xml"/><Relationship Id="rId28" Type="http://schemas.openxmlformats.org/officeDocument/2006/relationships/tags" Target="../tags/tag76.xml"/><Relationship Id="rId36" Type="http://schemas.openxmlformats.org/officeDocument/2006/relationships/tags" Target="../tags/tag84.xml"/><Relationship Id="rId10" Type="http://schemas.openxmlformats.org/officeDocument/2006/relationships/tags" Target="../tags/tag58.xml"/><Relationship Id="rId19" Type="http://schemas.openxmlformats.org/officeDocument/2006/relationships/tags" Target="../tags/tag67.xml"/><Relationship Id="rId31" Type="http://schemas.openxmlformats.org/officeDocument/2006/relationships/tags" Target="../tags/tag79.xml"/><Relationship Id="rId44" Type="http://schemas.openxmlformats.org/officeDocument/2006/relationships/slideLayout" Target="../slideLayouts/slideLayout7.xml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tags" Target="../tags/tag62.xml"/><Relationship Id="rId22" Type="http://schemas.openxmlformats.org/officeDocument/2006/relationships/tags" Target="../tags/tag70.xml"/><Relationship Id="rId27" Type="http://schemas.openxmlformats.org/officeDocument/2006/relationships/tags" Target="../tags/tag75.xml"/><Relationship Id="rId30" Type="http://schemas.openxmlformats.org/officeDocument/2006/relationships/tags" Target="../tags/tag78.xml"/><Relationship Id="rId35" Type="http://schemas.openxmlformats.org/officeDocument/2006/relationships/tags" Target="../tags/tag83.xml"/><Relationship Id="rId43" Type="http://schemas.openxmlformats.org/officeDocument/2006/relationships/tags" Target="../tags/tag9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tags" Target="../tags/tag104.xml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tags" Target="../tags/tag103.xml"/><Relationship Id="rId17" Type="http://schemas.openxmlformats.org/officeDocument/2006/relationships/image" Target="../media/image4.png"/><Relationship Id="rId2" Type="http://schemas.openxmlformats.org/officeDocument/2006/relationships/tags" Target="../tags/tag93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5" Type="http://schemas.openxmlformats.org/officeDocument/2006/relationships/tags" Target="../tags/tag96.xml"/><Relationship Id="rId15" Type="http://schemas.openxmlformats.org/officeDocument/2006/relationships/tags" Target="../tags/tag106.xml"/><Relationship Id="rId10" Type="http://schemas.openxmlformats.org/officeDocument/2006/relationships/tags" Target="../tags/tag101.xml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tags" Target="../tags/tag10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tags" Target="../tags/tag119.xml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12" Type="http://schemas.openxmlformats.org/officeDocument/2006/relationships/tags" Target="../tags/tag118.xml"/><Relationship Id="rId2" Type="http://schemas.openxmlformats.org/officeDocument/2006/relationships/tags" Target="../tags/tag108.xml"/><Relationship Id="rId16" Type="http://schemas.openxmlformats.org/officeDocument/2006/relationships/image" Target="../media/image4.png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tags" Target="../tags/tag117.xml"/><Relationship Id="rId5" Type="http://schemas.openxmlformats.org/officeDocument/2006/relationships/tags" Target="../tags/tag111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16.xml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tags" Target="../tags/tag12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13" Type="http://schemas.openxmlformats.org/officeDocument/2006/relationships/tags" Target="../tags/tag133.xml"/><Relationship Id="rId18" Type="http://schemas.openxmlformats.org/officeDocument/2006/relationships/tags" Target="../tags/tag138.xml"/><Relationship Id="rId26" Type="http://schemas.openxmlformats.org/officeDocument/2006/relationships/tags" Target="../tags/tag146.xml"/><Relationship Id="rId39" Type="http://schemas.openxmlformats.org/officeDocument/2006/relationships/tags" Target="../tags/tag159.xml"/><Relationship Id="rId3" Type="http://schemas.openxmlformats.org/officeDocument/2006/relationships/tags" Target="../tags/tag123.xml"/><Relationship Id="rId21" Type="http://schemas.openxmlformats.org/officeDocument/2006/relationships/tags" Target="../tags/tag141.xml"/><Relationship Id="rId34" Type="http://schemas.openxmlformats.org/officeDocument/2006/relationships/tags" Target="../tags/tag154.xml"/><Relationship Id="rId7" Type="http://schemas.openxmlformats.org/officeDocument/2006/relationships/tags" Target="../tags/tag127.xml"/><Relationship Id="rId12" Type="http://schemas.openxmlformats.org/officeDocument/2006/relationships/tags" Target="../tags/tag132.xml"/><Relationship Id="rId17" Type="http://schemas.openxmlformats.org/officeDocument/2006/relationships/tags" Target="../tags/tag137.xml"/><Relationship Id="rId25" Type="http://schemas.openxmlformats.org/officeDocument/2006/relationships/tags" Target="../tags/tag145.xml"/><Relationship Id="rId33" Type="http://schemas.openxmlformats.org/officeDocument/2006/relationships/tags" Target="../tags/tag153.xml"/><Relationship Id="rId38" Type="http://schemas.openxmlformats.org/officeDocument/2006/relationships/tags" Target="../tags/tag158.xml"/><Relationship Id="rId2" Type="http://schemas.openxmlformats.org/officeDocument/2006/relationships/tags" Target="../tags/tag122.xml"/><Relationship Id="rId16" Type="http://schemas.openxmlformats.org/officeDocument/2006/relationships/tags" Target="../tags/tag136.xml"/><Relationship Id="rId20" Type="http://schemas.openxmlformats.org/officeDocument/2006/relationships/tags" Target="../tags/tag140.xml"/><Relationship Id="rId29" Type="http://schemas.openxmlformats.org/officeDocument/2006/relationships/tags" Target="../tags/tag149.xml"/><Relationship Id="rId41" Type="http://schemas.openxmlformats.org/officeDocument/2006/relationships/image" Target="../media/image4.png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tags" Target="../tags/tag131.xml"/><Relationship Id="rId24" Type="http://schemas.openxmlformats.org/officeDocument/2006/relationships/tags" Target="../tags/tag144.xml"/><Relationship Id="rId32" Type="http://schemas.openxmlformats.org/officeDocument/2006/relationships/tags" Target="../tags/tag152.xml"/><Relationship Id="rId37" Type="http://schemas.openxmlformats.org/officeDocument/2006/relationships/tags" Target="../tags/tag157.xml"/><Relationship Id="rId40" Type="http://schemas.openxmlformats.org/officeDocument/2006/relationships/slideLayout" Target="../slideLayouts/slideLayout7.xml"/><Relationship Id="rId5" Type="http://schemas.openxmlformats.org/officeDocument/2006/relationships/tags" Target="../tags/tag125.xml"/><Relationship Id="rId15" Type="http://schemas.openxmlformats.org/officeDocument/2006/relationships/tags" Target="../tags/tag135.xml"/><Relationship Id="rId23" Type="http://schemas.openxmlformats.org/officeDocument/2006/relationships/tags" Target="../tags/tag143.xml"/><Relationship Id="rId28" Type="http://schemas.openxmlformats.org/officeDocument/2006/relationships/tags" Target="../tags/tag148.xml"/><Relationship Id="rId36" Type="http://schemas.openxmlformats.org/officeDocument/2006/relationships/tags" Target="../tags/tag156.xml"/><Relationship Id="rId10" Type="http://schemas.openxmlformats.org/officeDocument/2006/relationships/tags" Target="../tags/tag130.xml"/><Relationship Id="rId19" Type="http://schemas.openxmlformats.org/officeDocument/2006/relationships/tags" Target="../tags/tag139.xml"/><Relationship Id="rId31" Type="http://schemas.openxmlformats.org/officeDocument/2006/relationships/tags" Target="../tags/tag151.xml"/><Relationship Id="rId4" Type="http://schemas.openxmlformats.org/officeDocument/2006/relationships/tags" Target="../tags/tag124.xml"/><Relationship Id="rId9" Type="http://schemas.openxmlformats.org/officeDocument/2006/relationships/tags" Target="../tags/tag129.xml"/><Relationship Id="rId14" Type="http://schemas.openxmlformats.org/officeDocument/2006/relationships/tags" Target="../tags/tag134.xml"/><Relationship Id="rId22" Type="http://schemas.openxmlformats.org/officeDocument/2006/relationships/tags" Target="../tags/tag142.xml"/><Relationship Id="rId27" Type="http://schemas.openxmlformats.org/officeDocument/2006/relationships/tags" Target="../tags/tag147.xml"/><Relationship Id="rId30" Type="http://schemas.openxmlformats.org/officeDocument/2006/relationships/tags" Target="../tags/tag150.xml"/><Relationship Id="rId35" Type="http://schemas.openxmlformats.org/officeDocument/2006/relationships/tags" Target="../tags/tag15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image" Target="../media/image4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5" Type="http://schemas.openxmlformats.org/officeDocument/2006/relationships/tags" Target="../tags/tag28.xml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DA4C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文本框 4"/>
          <p:cNvSpPr>
            <a:spLocks noChangeArrowheads="1"/>
          </p:cNvSpPr>
          <p:nvPr/>
        </p:nvSpPr>
        <p:spPr bwMode="auto">
          <a:xfrm>
            <a:off x="760414" y="2060575"/>
            <a:ext cx="564038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5400" dirty="0" smtClean="0">
                <a:solidFill>
                  <a:schemeClr val="bg1"/>
                </a:solidFill>
                <a:latin typeface="Verdana" panose="020B0604030504040204" pitchFamily="34" charset="0"/>
                <a:ea typeface="微软雅黑" panose="020B0503020204020204" pitchFamily="34" charset="-122"/>
                <a:sym typeface="Verdana" panose="020B0604030504040204" pitchFamily="34" charset="0"/>
              </a:rPr>
              <a:t>广东旅游</a:t>
            </a:r>
            <a:r>
              <a:rPr lang="en-US" altLang="zh-CN" sz="5400" dirty="0" smtClean="0">
                <a:solidFill>
                  <a:schemeClr val="bg1"/>
                </a:solidFill>
                <a:latin typeface="Verdana" panose="020B0604030504040204" pitchFamily="34" charset="0"/>
                <a:ea typeface="微软雅黑" panose="020B0503020204020204" pitchFamily="34" charset="-122"/>
                <a:sym typeface="Verdana" panose="020B0604030504040204" pitchFamily="34" charset="0"/>
              </a:rPr>
              <a:t>+</a:t>
            </a:r>
            <a:r>
              <a:rPr lang="zh-CN" altLang="en-US" sz="5400" dirty="0" smtClean="0">
                <a:solidFill>
                  <a:schemeClr val="bg1"/>
                </a:solidFill>
                <a:latin typeface="Verdana" panose="020B0604030504040204" pitchFamily="34" charset="0"/>
                <a:ea typeface="微软雅黑" panose="020B0503020204020204" pitchFamily="34" charset="-122"/>
                <a:sym typeface="Verdana" panose="020B0604030504040204" pitchFamily="34" charset="0"/>
              </a:rPr>
              <a:t>互联网</a:t>
            </a:r>
            <a:endParaRPr lang="zh-CN" altLang="en-US" sz="5400" dirty="0">
              <a:solidFill>
                <a:schemeClr val="bg1"/>
              </a:solidFill>
              <a:latin typeface="Verdana" panose="020B0604030504040204" pitchFamily="34" charset="0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pic>
        <p:nvPicPr>
          <p:cNvPr id="3075" name="图片 2" descr="logo-3-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530225"/>
            <a:ext cx="2368550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文本框 3"/>
          <p:cNvSpPr>
            <a:spLocks noChangeArrowheads="1"/>
          </p:cNvSpPr>
          <p:nvPr/>
        </p:nvSpPr>
        <p:spPr bwMode="auto">
          <a:xfrm>
            <a:off x="760413" y="5529263"/>
            <a:ext cx="5969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800" dirty="0">
                <a:solidFill>
                  <a:srgbClr val="FFC9A5"/>
                </a:solidFill>
              </a:rPr>
              <a:t>Created by Bloom Works </a:t>
            </a:r>
            <a:r>
              <a:rPr lang="en-US" altLang="zh-CN" sz="1800" dirty="0" smtClean="0">
                <a:solidFill>
                  <a:srgbClr val="FFC9A5"/>
                </a:solidFill>
              </a:rPr>
              <a:t>2016/06/22</a:t>
            </a:r>
            <a:endParaRPr lang="zh-CN" altLang="en-US" sz="1800" dirty="0">
              <a:solidFill>
                <a:srgbClr val="FFC9A5"/>
              </a:solidFill>
            </a:endParaRPr>
          </a:p>
        </p:txBody>
      </p:sp>
      <p:sp>
        <p:nvSpPr>
          <p:cNvPr id="3077" name="文本框 10"/>
          <p:cNvSpPr>
            <a:spLocks noChangeArrowheads="1"/>
          </p:cNvSpPr>
          <p:nvPr/>
        </p:nvSpPr>
        <p:spPr bwMode="auto">
          <a:xfrm>
            <a:off x="760413" y="5899150"/>
            <a:ext cx="59690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www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zfgc.cn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078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14" t="-995" r="19498" b="15819"/>
          <a:stretch>
            <a:fillRect/>
          </a:stretch>
        </p:blipFill>
        <p:spPr bwMode="auto">
          <a:xfrm>
            <a:off x="5845175" y="1016000"/>
            <a:ext cx="6346825" cy="584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760413" y="2984500"/>
            <a:ext cx="3523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服务云建设框架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MH_Other_1"/>
          <p:cNvCxnSpPr>
            <a:stCxn id="17" idx="28"/>
          </p:cNvCxnSpPr>
          <p:nvPr>
            <p:custDataLst>
              <p:tags r:id="rId2"/>
            </p:custDataLst>
          </p:nvPr>
        </p:nvCxnSpPr>
        <p:spPr>
          <a:xfrm flipV="1">
            <a:off x="3808554" y="3183966"/>
            <a:ext cx="2424391" cy="2282989"/>
          </a:xfrm>
          <a:prstGeom prst="line">
            <a:avLst/>
          </a:prstGeom>
          <a:ln cmpd="sng">
            <a:solidFill>
              <a:srgbClr val="96969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MH_Other_2"/>
          <p:cNvCxnSpPr>
            <a:endCxn id="8" idx="32"/>
          </p:cNvCxnSpPr>
          <p:nvPr>
            <p:custDataLst>
              <p:tags r:id="rId3"/>
            </p:custDataLst>
          </p:nvPr>
        </p:nvCxnSpPr>
        <p:spPr>
          <a:xfrm flipH="1">
            <a:off x="5511648" y="3183966"/>
            <a:ext cx="721297" cy="2112113"/>
          </a:xfrm>
          <a:prstGeom prst="line">
            <a:avLst/>
          </a:prstGeom>
          <a:ln cmpd="sng">
            <a:solidFill>
              <a:srgbClr val="96969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H_Other_3"/>
          <p:cNvSpPr/>
          <p:nvPr>
            <p:custDataLst>
              <p:tags r:id="rId4"/>
            </p:custDataLst>
          </p:nvPr>
        </p:nvSpPr>
        <p:spPr>
          <a:xfrm flipV="1">
            <a:off x="4566865" y="5282640"/>
            <a:ext cx="1412875" cy="1357313"/>
          </a:xfrm>
          <a:custGeom>
            <a:avLst/>
            <a:gdLst>
              <a:gd name="connsiteX0" fmla="*/ 967503 w 1885632"/>
              <a:gd name="connsiteY0" fmla="*/ 143738 h 1811838"/>
              <a:gd name="connsiteX1" fmla="*/ 813446 w 1885632"/>
              <a:gd name="connsiteY1" fmla="*/ 154545 h 1811838"/>
              <a:gd name="connsiteX2" fmla="*/ 191442 w 1885632"/>
              <a:gd name="connsiteY2" fmla="*/ 1035290 h 1811838"/>
              <a:gd name="connsiteX3" fmla="*/ 1072187 w 1885632"/>
              <a:gd name="connsiteY3" fmla="*/ 1657294 h 1811838"/>
              <a:gd name="connsiteX4" fmla="*/ 1694191 w 1885632"/>
              <a:gd name="connsiteY4" fmla="*/ 776549 h 1811838"/>
              <a:gd name="connsiteX5" fmla="*/ 967503 w 1885632"/>
              <a:gd name="connsiteY5" fmla="*/ 143738 h 1811838"/>
              <a:gd name="connsiteX6" fmla="*/ 1205499 w 1885632"/>
              <a:gd name="connsiteY6" fmla="*/ 0 h 1811838"/>
              <a:gd name="connsiteX7" fmla="*/ 1205599 w 1885632"/>
              <a:gd name="connsiteY7" fmla="*/ 3219 h 1811838"/>
              <a:gd name="connsiteX8" fmla="*/ 1207410 w 1885632"/>
              <a:gd name="connsiteY8" fmla="*/ 556 h 1811838"/>
              <a:gd name="connsiteX9" fmla="*/ 1233742 w 1885632"/>
              <a:gd name="connsiteY9" fmla="*/ 44096 h 1811838"/>
              <a:gd name="connsiteX10" fmla="*/ 1412402 w 1885632"/>
              <a:gd name="connsiteY10" fmla="*/ 215739 h 1811838"/>
              <a:gd name="connsiteX11" fmla="*/ 1637652 w 1885632"/>
              <a:gd name="connsiteY11" fmla="*/ 318908 h 1811838"/>
              <a:gd name="connsiteX12" fmla="*/ 1687817 w 1885632"/>
              <a:gd name="connsiteY12" fmla="*/ 327417 h 1811838"/>
              <a:gd name="connsiteX13" fmla="*/ 1686005 w 1885632"/>
              <a:gd name="connsiteY13" fmla="*/ 330079 h 1811838"/>
              <a:gd name="connsiteX14" fmla="*/ 1689037 w 1885632"/>
              <a:gd name="connsiteY14" fmla="*/ 328991 h 1811838"/>
              <a:gd name="connsiteX15" fmla="*/ 1684748 w 1885632"/>
              <a:gd name="connsiteY15" fmla="*/ 379691 h 1811838"/>
              <a:gd name="connsiteX16" fmla="*/ 1728398 w 1885632"/>
              <a:gd name="connsiteY16" fmla="*/ 623568 h 1811838"/>
              <a:gd name="connsiteX17" fmla="*/ 1849986 w 1885632"/>
              <a:gd name="connsiteY17" fmla="*/ 839431 h 1811838"/>
              <a:gd name="connsiteX18" fmla="*/ 1885570 w 1885632"/>
              <a:gd name="connsiteY18" fmla="*/ 875801 h 1811838"/>
              <a:gd name="connsiteX19" fmla="*/ 1882539 w 1885632"/>
              <a:gd name="connsiteY19" fmla="*/ 876891 h 1811838"/>
              <a:gd name="connsiteX20" fmla="*/ 1885632 w 1885632"/>
              <a:gd name="connsiteY20" fmla="*/ 877791 h 1811838"/>
              <a:gd name="connsiteX21" fmla="*/ 1852361 w 1885632"/>
              <a:gd name="connsiteY21" fmla="*/ 916288 h 1811838"/>
              <a:gd name="connsiteX22" fmla="*/ 1744327 w 1885632"/>
              <a:gd name="connsiteY22" fmla="*/ 1139246 h 1811838"/>
              <a:gd name="connsiteX23" fmla="*/ 1715813 w 1885632"/>
              <a:gd name="connsiteY23" fmla="*/ 1385351 h 1811838"/>
              <a:gd name="connsiteX24" fmla="*/ 1723223 w 1885632"/>
              <a:gd name="connsiteY24" fmla="*/ 1435690 h 1811838"/>
              <a:gd name="connsiteX25" fmla="*/ 1720128 w 1885632"/>
              <a:gd name="connsiteY25" fmla="*/ 1434789 h 1811838"/>
              <a:gd name="connsiteX26" fmla="*/ 1722103 w 1885632"/>
              <a:gd name="connsiteY26" fmla="*/ 1437336 h 1811838"/>
              <a:gd name="connsiteX27" fmla="*/ 1672558 w 1885632"/>
              <a:gd name="connsiteY27" fmla="*/ 1448926 h 1811838"/>
              <a:gd name="connsiteX28" fmla="*/ 1454106 w 1885632"/>
              <a:gd name="connsiteY28" fmla="*/ 1565801 h 1811838"/>
              <a:gd name="connsiteX29" fmla="*/ 1286380 w 1885632"/>
              <a:gd name="connsiteY29" fmla="*/ 1748145 h 1811838"/>
              <a:gd name="connsiteX30" fmla="*/ 1262786 w 1885632"/>
              <a:gd name="connsiteY30" fmla="*/ 1793224 h 1811838"/>
              <a:gd name="connsiteX31" fmla="*/ 1260813 w 1885632"/>
              <a:gd name="connsiteY31" fmla="*/ 1790678 h 1811838"/>
              <a:gd name="connsiteX32" fmla="*/ 1260913 w 1885632"/>
              <a:gd name="connsiteY32" fmla="*/ 1793899 h 1811838"/>
              <a:gd name="connsiteX33" fmla="*/ 1214018 w 1885632"/>
              <a:gd name="connsiteY33" fmla="*/ 1774152 h 1811838"/>
              <a:gd name="connsiteX34" fmla="*/ 968589 w 1885632"/>
              <a:gd name="connsiteY34" fmla="*/ 1740304 h 1811838"/>
              <a:gd name="connsiteX35" fmla="*/ 725717 w 1885632"/>
              <a:gd name="connsiteY35" fmla="*/ 1789236 h 1811838"/>
              <a:gd name="connsiteX36" fmla="*/ 680132 w 1885632"/>
              <a:gd name="connsiteY36" fmla="*/ 1811838 h 1811838"/>
              <a:gd name="connsiteX37" fmla="*/ 680033 w 1885632"/>
              <a:gd name="connsiteY37" fmla="*/ 1808619 h 1811838"/>
              <a:gd name="connsiteX38" fmla="*/ 678222 w 1885632"/>
              <a:gd name="connsiteY38" fmla="*/ 1811282 h 1811838"/>
              <a:gd name="connsiteX39" fmla="*/ 651889 w 1885632"/>
              <a:gd name="connsiteY39" fmla="*/ 1767743 h 1811838"/>
              <a:gd name="connsiteX40" fmla="*/ 473229 w 1885632"/>
              <a:gd name="connsiteY40" fmla="*/ 1596099 h 1811838"/>
              <a:gd name="connsiteX41" fmla="*/ 247980 w 1885632"/>
              <a:gd name="connsiteY41" fmla="*/ 1492930 h 1811838"/>
              <a:gd name="connsiteX42" fmla="*/ 197815 w 1885632"/>
              <a:gd name="connsiteY42" fmla="*/ 1484422 h 1811838"/>
              <a:gd name="connsiteX43" fmla="*/ 199626 w 1885632"/>
              <a:gd name="connsiteY43" fmla="*/ 1481759 h 1811838"/>
              <a:gd name="connsiteX44" fmla="*/ 196595 w 1885632"/>
              <a:gd name="connsiteY44" fmla="*/ 1482848 h 1811838"/>
              <a:gd name="connsiteX45" fmla="*/ 200883 w 1885632"/>
              <a:gd name="connsiteY45" fmla="*/ 1432147 h 1811838"/>
              <a:gd name="connsiteX46" fmla="*/ 157233 w 1885632"/>
              <a:gd name="connsiteY46" fmla="*/ 1188270 h 1811838"/>
              <a:gd name="connsiteX47" fmla="*/ 35644 w 1885632"/>
              <a:gd name="connsiteY47" fmla="*/ 972407 h 1811838"/>
              <a:gd name="connsiteX48" fmla="*/ 62 w 1885632"/>
              <a:gd name="connsiteY48" fmla="*/ 936036 h 1811838"/>
              <a:gd name="connsiteX49" fmla="*/ 3095 w 1885632"/>
              <a:gd name="connsiteY49" fmla="*/ 934947 h 1811838"/>
              <a:gd name="connsiteX50" fmla="*/ 0 w 1885632"/>
              <a:gd name="connsiteY50" fmla="*/ 934046 h 1811838"/>
              <a:gd name="connsiteX51" fmla="*/ 33272 w 1885632"/>
              <a:gd name="connsiteY51" fmla="*/ 895549 h 1811838"/>
              <a:gd name="connsiteX52" fmla="*/ 141305 w 1885632"/>
              <a:gd name="connsiteY52" fmla="*/ 672591 h 1811838"/>
              <a:gd name="connsiteX53" fmla="*/ 169819 w 1885632"/>
              <a:gd name="connsiteY53" fmla="*/ 426486 h 1811838"/>
              <a:gd name="connsiteX54" fmla="*/ 162409 w 1885632"/>
              <a:gd name="connsiteY54" fmla="*/ 376147 h 1811838"/>
              <a:gd name="connsiteX55" fmla="*/ 165502 w 1885632"/>
              <a:gd name="connsiteY55" fmla="*/ 377047 h 1811838"/>
              <a:gd name="connsiteX56" fmla="*/ 163529 w 1885632"/>
              <a:gd name="connsiteY56" fmla="*/ 374501 h 1811838"/>
              <a:gd name="connsiteX57" fmla="*/ 213074 w 1885632"/>
              <a:gd name="connsiteY57" fmla="*/ 362912 h 1811838"/>
              <a:gd name="connsiteX58" fmla="*/ 431525 w 1885632"/>
              <a:gd name="connsiteY58" fmla="*/ 246037 h 1811838"/>
              <a:gd name="connsiteX59" fmla="*/ 599251 w 1885632"/>
              <a:gd name="connsiteY59" fmla="*/ 63694 h 1811838"/>
              <a:gd name="connsiteX60" fmla="*/ 622846 w 1885632"/>
              <a:gd name="connsiteY60" fmla="*/ 18614 h 1811838"/>
              <a:gd name="connsiteX61" fmla="*/ 624818 w 1885632"/>
              <a:gd name="connsiteY61" fmla="*/ 21159 h 1811838"/>
              <a:gd name="connsiteX62" fmla="*/ 624719 w 1885632"/>
              <a:gd name="connsiteY62" fmla="*/ 17940 h 1811838"/>
              <a:gd name="connsiteX63" fmla="*/ 671613 w 1885632"/>
              <a:gd name="connsiteY63" fmla="*/ 37686 h 1811838"/>
              <a:gd name="connsiteX64" fmla="*/ 917042 w 1885632"/>
              <a:gd name="connsiteY64" fmla="*/ 71535 h 1811838"/>
              <a:gd name="connsiteX65" fmla="*/ 1159914 w 1885632"/>
              <a:gd name="connsiteY65" fmla="*/ 22602 h 181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885632" h="1811838">
                <a:moveTo>
                  <a:pt x="967503" y="143738"/>
                </a:moveTo>
                <a:cubicBezTo>
                  <a:pt x="916867" y="142150"/>
                  <a:pt x="865318" y="145614"/>
                  <a:pt x="813446" y="154545"/>
                </a:cubicBezTo>
                <a:cubicBezTo>
                  <a:pt x="398473" y="225994"/>
                  <a:pt x="119993" y="620317"/>
                  <a:pt x="191442" y="1035290"/>
                </a:cubicBezTo>
                <a:cubicBezTo>
                  <a:pt x="262892" y="1450263"/>
                  <a:pt x="657215" y="1728743"/>
                  <a:pt x="1072187" y="1657294"/>
                </a:cubicBezTo>
                <a:cubicBezTo>
                  <a:pt x="1487160" y="1585844"/>
                  <a:pt x="1765641" y="1191522"/>
                  <a:pt x="1694191" y="776549"/>
                </a:cubicBezTo>
                <a:cubicBezTo>
                  <a:pt x="1631673" y="413447"/>
                  <a:pt x="1321955" y="154848"/>
                  <a:pt x="967503" y="143738"/>
                </a:cubicBezTo>
                <a:close/>
                <a:moveTo>
                  <a:pt x="1205499" y="0"/>
                </a:moveTo>
                <a:lnTo>
                  <a:pt x="1205599" y="3219"/>
                </a:lnTo>
                <a:lnTo>
                  <a:pt x="1207410" y="556"/>
                </a:lnTo>
                <a:lnTo>
                  <a:pt x="1233742" y="44096"/>
                </a:lnTo>
                <a:cubicBezTo>
                  <a:pt x="1276686" y="104934"/>
                  <a:pt x="1337594" y="164840"/>
                  <a:pt x="1412402" y="215739"/>
                </a:cubicBezTo>
                <a:cubicBezTo>
                  <a:pt x="1487211" y="266637"/>
                  <a:pt x="1565296" y="301300"/>
                  <a:pt x="1637652" y="318908"/>
                </a:cubicBezTo>
                <a:lnTo>
                  <a:pt x="1687817" y="327417"/>
                </a:lnTo>
                <a:lnTo>
                  <a:pt x="1686005" y="330079"/>
                </a:lnTo>
                <a:lnTo>
                  <a:pt x="1689037" y="328991"/>
                </a:lnTo>
                <a:lnTo>
                  <a:pt x="1684748" y="379691"/>
                </a:lnTo>
                <a:cubicBezTo>
                  <a:pt x="1683729" y="454152"/>
                  <a:pt x="1697794" y="538419"/>
                  <a:pt x="1728398" y="623568"/>
                </a:cubicBezTo>
                <a:cubicBezTo>
                  <a:pt x="1759002" y="708716"/>
                  <a:pt x="1801800" y="782656"/>
                  <a:pt x="1849986" y="839431"/>
                </a:cubicBezTo>
                <a:lnTo>
                  <a:pt x="1885570" y="875801"/>
                </a:lnTo>
                <a:lnTo>
                  <a:pt x="1882539" y="876891"/>
                </a:lnTo>
                <a:lnTo>
                  <a:pt x="1885632" y="877791"/>
                </a:lnTo>
                <a:lnTo>
                  <a:pt x="1852361" y="916288"/>
                </a:lnTo>
                <a:cubicBezTo>
                  <a:pt x="1807769" y="975929"/>
                  <a:pt x="1769618" y="1052370"/>
                  <a:pt x="1744327" y="1139246"/>
                </a:cubicBezTo>
                <a:cubicBezTo>
                  <a:pt x="1719038" y="1226121"/>
                  <a:pt x="1710201" y="1311095"/>
                  <a:pt x="1715813" y="1385351"/>
                </a:cubicBezTo>
                <a:lnTo>
                  <a:pt x="1723223" y="1435690"/>
                </a:lnTo>
                <a:lnTo>
                  <a:pt x="1720128" y="1434789"/>
                </a:lnTo>
                <a:lnTo>
                  <a:pt x="1722103" y="1437336"/>
                </a:lnTo>
                <a:lnTo>
                  <a:pt x="1672558" y="1448926"/>
                </a:lnTo>
                <a:cubicBezTo>
                  <a:pt x="1601426" y="1470966"/>
                  <a:pt x="1525630" y="1510382"/>
                  <a:pt x="1454106" y="1565801"/>
                </a:cubicBezTo>
                <a:cubicBezTo>
                  <a:pt x="1382582" y="1621220"/>
                  <a:pt x="1325485" y="1684771"/>
                  <a:pt x="1286380" y="1748145"/>
                </a:cubicBezTo>
                <a:lnTo>
                  <a:pt x="1262786" y="1793224"/>
                </a:lnTo>
                <a:lnTo>
                  <a:pt x="1260813" y="1790678"/>
                </a:lnTo>
                <a:lnTo>
                  <a:pt x="1260913" y="1793899"/>
                </a:lnTo>
                <a:lnTo>
                  <a:pt x="1214018" y="1774152"/>
                </a:lnTo>
                <a:cubicBezTo>
                  <a:pt x="1143517" y="1750173"/>
                  <a:pt x="1059028" y="1737510"/>
                  <a:pt x="968589" y="1740304"/>
                </a:cubicBezTo>
                <a:cubicBezTo>
                  <a:pt x="878151" y="1743097"/>
                  <a:pt x="794605" y="1760951"/>
                  <a:pt x="725717" y="1789236"/>
                </a:cubicBezTo>
                <a:lnTo>
                  <a:pt x="680132" y="1811838"/>
                </a:lnTo>
                <a:lnTo>
                  <a:pt x="680033" y="1808619"/>
                </a:lnTo>
                <a:lnTo>
                  <a:pt x="678222" y="1811282"/>
                </a:lnTo>
                <a:lnTo>
                  <a:pt x="651889" y="1767743"/>
                </a:lnTo>
                <a:cubicBezTo>
                  <a:pt x="608947" y="1706903"/>
                  <a:pt x="548037" y="1646998"/>
                  <a:pt x="473229" y="1596099"/>
                </a:cubicBezTo>
                <a:cubicBezTo>
                  <a:pt x="398420" y="1545201"/>
                  <a:pt x="320336" y="1510538"/>
                  <a:pt x="247980" y="1492930"/>
                </a:cubicBezTo>
                <a:lnTo>
                  <a:pt x="197815" y="1484422"/>
                </a:lnTo>
                <a:lnTo>
                  <a:pt x="199626" y="1481759"/>
                </a:lnTo>
                <a:lnTo>
                  <a:pt x="196595" y="1482848"/>
                </a:lnTo>
                <a:lnTo>
                  <a:pt x="200883" y="1432147"/>
                </a:lnTo>
                <a:cubicBezTo>
                  <a:pt x="201903" y="1357686"/>
                  <a:pt x="187837" y="1273419"/>
                  <a:pt x="157233" y="1188270"/>
                </a:cubicBezTo>
                <a:cubicBezTo>
                  <a:pt x="126630" y="1103122"/>
                  <a:pt x="83832" y="1029181"/>
                  <a:pt x="35644" y="972407"/>
                </a:cubicBezTo>
                <a:lnTo>
                  <a:pt x="62" y="936036"/>
                </a:lnTo>
                <a:lnTo>
                  <a:pt x="3095" y="934947"/>
                </a:lnTo>
                <a:lnTo>
                  <a:pt x="0" y="934046"/>
                </a:lnTo>
                <a:lnTo>
                  <a:pt x="33272" y="895549"/>
                </a:lnTo>
                <a:cubicBezTo>
                  <a:pt x="77863" y="835908"/>
                  <a:pt x="116015" y="759468"/>
                  <a:pt x="141305" y="672591"/>
                </a:cubicBezTo>
                <a:cubicBezTo>
                  <a:pt x="166594" y="585716"/>
                  <a:pt x="175432" y="500742"/>
                  <a:pt x="169819" y="426486"/>
                </a:cubicBezTo>
                <a:lnTo>
                  <a:pt x="162409" y="376147"/>
                </a:lnTo>
                <a:lnTo>
                  <a:pt x="165502" y="377047"/>
                </a:lnTo>
                <a:lnTo>
                  <a:pt x="163529" y="374501"/>
                </a:lnTo>
                <a:lnTo>
                  <a:pt x="213074" y="362912"/>
                </a:lnTo>
                <a:cubicBezTo>
                  <a:pt x="284205" y="340872"/>
                  <a:pt x="360001" y="301455"/>
                  <a:pt x="431525" y="246037"/>
                </a:cubicBezTo>
                <a:cubicBezTo>
                  <a:pt x="503050" y="190619"/>
                  <a:pt x="560146" y="127066"/>
                  <a:pt x="599251" y="63694"/>
                </a:cubicBezTo>
                <a:lnTo>
                  <a:pt x="622846" y="18614"/>
                </a:lnTo>
                <a:lnTo>
                  <a:pt x="624818" y="21159"/>
                </a:lnTo>
                <a:lnTo>
                  <a:pt x="624719" y="17940"/>
                </a:lnTo>
                <a:lnTo>
                  <a:pt x="671613" y="37686"/>
                </a:lnTo>
                <a:cubicBezTo>
                  <a:pt x="742114" y="61665"/>
                  <a:pt x="826603" y="74328"/>
                  <a:pt x="917042" y="71535"/>
                </a:cubicBezTo>
                <a:cubicBezTo>
                  <a:pt x="1007480" y="68741"/>
                  <a:pt x="1091027" y="50886"/>
                  <a:pt x="1159914" y="22602"/>
                </a:cubicBezTo>
                <a:close/>
              </a:path>
            </a:pathLst>
          </a:custGeom>
          <a:solidFill>
            <a:srgbClr val="F26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9" name="MH_SubTitle_2"/>
          <p:cNvSpPr/>
          <p:nvPr>
            <p:custDataLst>
              <p:tags r:id="rId5"/>
            </p:custDataLst>
          </p:nvPr>
        </p:nvSpPr>
        <p:spPr>
          <a:xfrm>
            <a:off x="4716090" y="5403290"/>
            <a:ext cx="1114425" cy="1114425"/>
          </a:xfrm>
          <a:custGeom>
            <a:avLst/>
            <a:gdLst>
              <a:gd name="connsiteX0" fmla="*/ 766985 w 1487101"/>
              <a:gd name="connsiteY0" fmla="*/ 20013 h 1487102"/>
              <a:gd name="connsiteX1" fmla="*/ 620740 w 1487101"/>
              <a:gd name="connsiteY1" fmla="*/ 30273 h 1487102"/>
              <a:gd name="connsiteX2" fmla="*/ 30272 w 1487101"/>
              <a:gd name="connsiteY2" fmla="*/ 866362 h 1487102"/>
              <a:gd name="connsiteX3" fmla="*/ 866362 w 1487101"/>
              <a:gd name="connsiteY3" fmla="*/ 1456830 h 1487102"/>
              <a:gd name="connsiteX4" fmla="*/ 1456829 w 1487101"/>
              <a:gd name="connsiteY4" fmla="*/ 620740 h 1487102"/>
              <a:gd name="connsiteX5" fmla="*/ 766985 w 1487101"/>
              <a:gd name="connsiteY5" fmla="*/ 20013 h 1487102"/>
              <a:gd name="connsiteX6" fmla="*/ 767622 w 1487101"/>
              <a:gd name="connsiteY6" fmla="*/ 364 h 1487102"/>
              <a:gd name="connsiteX7" fmla="*/ 1476200 w 1487101"/>
              <a:gd name="connsiteY7" fmla="*/ 617405 h 1487102"/>
              <a:gd name="connsiteX8" fmla="*/ 869697 w 1487101"/>
              <a:gd name="connsiteY8" fmla="*/ 1476201 h 1487102"/>
              <a:gd name="connsiteX9" fmla="*/ 10901 w 1487101"/>
              <a:gd name="connsiteY9" fmla="*/ 869698 h 1487102"/>
              <a:gd name="connsiteX10" fmla="*/ 617404 w 1487101"/>
              <a:gd name="connsiteY10" fmla="*/ 10902 h 1487102"/>
              <a:gd name="connsiteX11" fmla="*/ 767622 w 1487101"/>
              <a:gd name="connsiteY11" fmla="*/ 364 h 148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87101" h="1487102">
                <a:moveTo>
                  <a:pt x="766985" y="20013"/>
                </a:moveTo>
                <a:cubicBezTo>
                  <a:pt x="718916" y="18506"/>
                  <a:pt x="669981" y="21794"/>
                  <a:pt x="620740" y="30273"/>
                </a:cubicBezTo>
                <a:cubicBezTo>
                  <a:pt x="226807" y="98099"/>
                  <a:pt x="-37554" y="472430"/>
                  <a:pt x="30272" y="866362"/>
                </a:cubicBezTo>
                <a:cubicBezTo>
                  <a:pt x="98099" y="1260295"/>
                  <a:pt x="472430" y="1524656"/>
                  <a:pt x="866362" y="1456830"/>
                </a:cubicBezTo>
                <a:cubicBezTo>
                  <a:pt x="1260295" y="1389003"/>
                  <a:pt x="1524656" y="1014672"/>
                  <a:pt x="1456829" y="620740"/>
                </a:cubicBezTo>
                <a:cubicBezTo>
                  <a:pt x="1397481" y="276049"/>
                  <a:pt x="1103466" y="30561"/>
                  <a:pt x="766985" y="20013"/>
                </a:cubicBezTo>
                <a:close/>
                <a:moveTo>
                  <a:pt x="767622" y="364"/>
                </a:moveTo>
                <a:cubicBezTo>
                  <a:pt x="1113240" y="11198"/>
                  <a:pt x="1415240" y="263352"/>
                  <a:pt x="1476200" y="617405"/>
                </a:cubicBezTo>
                <a:cubicBezTo>
                  <a:pt x="1545869" y="1022036"/>
                  <a:pt x="1274328" y="1406532"/>
                  <a:pt x="869697" y="1476201"/>
                </a:cubicBezTo>
                <a:cubicBezTo>
                  <a:pt x="465066" y="1545869"/>
                  <a:pt x="80570" y="1274329"/>
                  <a:pt x="10901" y="869698"/>
                </a:cubicBezTo>
                <a:cubicBezTo>
                  <a:pt x="-58767" y="465067"/>
                  <a:pt x="212773" y="80570"/>
                  <a:pt x="617404" y="10902"/>
                </a:cubicBezTo>
                <a:cubicBezTo>
                  <a:pt x="667983" y="2193"/>
                  <a:pt x="718248" y="-1184"/>
                  <a:pt x="767622" y="364"/>
                </a:cubicBezTo>
                <a:close/>
              </a:path>
            </a:pathLst>
          </a:custGeom>
          <a:ln>
            <a:solidFill>
              <a:srgbClr val="F26A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rgbClr val="F26A79"/>
                </a:solidFill>
                <a:ea typeface="微软雅黑" panose="020B0503020204020204" pitchFamily="34" charset="-122"/>
              </a:rPr>
              <a:t>腾讯大数据平台</a:t>
            </a:r>
            <a:endParaRPr lang="zh-CN" altLang="en-US" b="1" dirty="0">
              <a:solidFill>
                <a:srgbClr val="F26A79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MH_Other_4"/>
          <p:cNvSpPr/>
          <p:nvPr>
            <p:custDataLst>
              <p:tags r:id="rId6"/>
            </p:custDataLst>
          </p:nvPr>
        </p:nvSpPr>
        <p:spPr>
          <a:xfrm flipV="1">
            <a:off x="6413127" y="5282640"/>
            <a:ext cx="1412875" cy="1357313"/>
          </a:xfrm>
          <a:custGeom>
            <a:avLst/>
            <a:gdLst>
              <a:gd name="connsiteX0" fmla="*/ 967503 w 1885632"/>
              <a:gd name="connsiteY0" fmla="*/ 143738 h 1811838"/>
              <a:gd name="connsiteX1" fmla="*/ 813446 w 1885632"/>
              <a:gd name="connsiteY1" fmla="*/ 154545 h 1811838"/>
              <a:gd name="connsiteX2" fmla="*/ 191442 w 1885632"/>
              <a:gd name="connsiteY2" fmla="*/ 1035290 h 1811838"/>
              <a:gd name="connsiteX3" fmla="*/ 1072187 w 1885632"/>
              <a:gd name="connsiteY3" fmla="*/ 1657294 h 1811838"/>
              <a:gd name="connsiteX4" fmla="*/ 1694191 w 1885632"/>
              <a:gd name="connsiteY4" fmla="*/ 776549 h 1811838"/>
              <a:gd name="connsiteX5" fmla="*/ 967503 w 1885632"/>
              <a:gd name="connsiteY5" fmla="*/ 143738 h 1811838"/>
              <a:gd name="connsiteX6" fmla="*/ 1205499 w 1885632"/>
              <a:gd name="connsiteY6" fmla="*/ 0 h 1811838"/>
              <a:gd name="connsiteX7" fmla="*/ 1205599 w 1885632"/>
              <a:gd name="connsiteY7" fmla="*/ 3219 h 1811838"/>
              <a:gd name="connsiteX8" fmla="*/ 1207410 w 1885632"/>
              <a:gd name="connsiteY8" fmla="*/ 556 h 1811838"/>
              <a:gd name="connsiteX9" fmla="*/ 1233742 w 1885632"/>
              <a:gd name="connsiteY9" fmla="*/ 44096 h 1811838"/>
              <a:gd name="connsiteX10" fmla="*/ 1412402 w 1885632"/>
              <a:gd name="connsiteY10" fmla="*/ 215739 h 1811838"/>
              <a:gd name="connsiteX11" fmla="*/ 1637652 w 1885632"/>
              <a:gd name="connsiteY11" fmla="*/ 318908 h 1811838"/>
              <a:gd name="connsiteX12" fmla="*/ 1687817 w 1885632"/>
              <a:gd name="connsiteY12" fmla="*/ 327417 h 1811838"/>
              <a:gd name="connsiteX13" fmla="*/ 1686005 w 1885632"/>
              <a:gd name="connsiteY13" fmla="*/ 330079 h 1811838"/>
              <a:gd name="connsiteX14" fmla="*/ 1689037 w 1885632"/>
              <a:gd name="connsiteY14" fmla="*/ 328991 h 1811838"/>
              <a:gd name="connsiteX15" fmla="*/ 1684748 w 1885632"/>
              <a:gd name="connsiteY15" fmla="*/ 379691 h 1811838"/>
              <a:gd name="connsiteX16" fmla="*/ 1728398 w 1885632"/>
              <a:gd name="connsiteY16" fmla="*/ 623568 h 1811838"/>
              <a:gd name="connsiteX17" fmla="*/ 1849986 w 1885632"/>
              <a:gd name="connsiteY17" fmla="*/ 839431 h 1811838"/>
              <a:gd name="connsiteX18" fmla="*/ 1885570 w 1885632"/>
              <a:gd name="connsiteY18" fmla="*/ 875801 h 1811838"/>
              <a:gd name="connsiteX19" fmla="*/ 1882539 w 1885632"/>
              <a:gd name="connsiteY19" fmla="*/ 876891 h 1811838"/>
              <a:gd name="connsiteX20" fmla="*/ 1885632 w 1885632"/>
              <a:gd name="connsiteY20" fmla="*/ 877791 h 1811838"/>
              <a:gd name="connsiteX21" fmla="*/ 1852361 w 1885632"/>
              <a:gd name="connsiteY21" fmla="*/ 916288 h 1811838"/>
              <a:gd name="connsiteX22" fmla="*/ 1744327 w 1885632"/>
              <a:gd name="connsiteY22" fmla="*/ 1139246 h 1811838"/>
              <a:gd name="connsiteX23" fmla="*/ 1715813 w 1885632"/>
              <a:gd name="connsiteY23" fmla="*/ 1385351 h 1811838"/>
              <a:gd name="connsiteX24" fmla="*/ 1723223 w 1885632"/>
              <a:gd name="connsiteY24" fmla="*/ 1435690 h 1811838"/>
              <a:gd name="connsiteX25" fmla="*/ 1720128 w 1885632"/>
              <a:gd name="connsiteY25" fmla="*/ 1434789 h 1811838"/>
              <a:gd name="connsiteX26" fmla="*/ 1722103 w 1885632"/>
              <a:gd name="connsiteY26" fmla="*/ 1437336 h 1811838"/>
              <a:gd name="connsiteX27" fmla="*/ 1672558 w 1885632"/>
              <a:gd name="connsiteY27" fmla="*/ 1448926 h 1811838"/>
              <a:gd name="connsiteX28" fmla="*/ 1454106 w 1885632"/>
              <a:gd name="connsiteY28" fmla="*/ 1565801 h 1811838"/>
              <a:gd name="connsiteX29" fmla="*/ 1286380 w 1885632"/>
              <a:gd name="connsiteY29" fmla="*/ 1748145 h 1811838"/>
              <a:gd name="connsiteX30" fmla="*/ 1262786 w 1885632"/>
              <a:gd name="connsiteY30" fmla="*/ 1793224 h 1811838"/>
              <a:gd name="connsiteX31" fmla="*/ 1260813 w 1885632"/>
              <a:gd name="connsiteY31" fmla="*/ 1790678 h 1811838"/>
              <a:gd name="connsiteX32" fmla="*/ 1260913 w 1885632"/>
              <a:gd name="connsiteY32" fmla="*/ 1793899 h 1811838"/>
              <a:gd name="connsiteX33" fmla="*/ 1214018 w 1885632"/>
              <a:gd name="connsiteY33" fmla="*/ 1774152 h 1811838"/>
              <a:gd name="connsiteX34" fmla="*/ 968589 w 1885632"/>
              <a:gd name="connsiteY34" fmla="*/ 1740304 h 1811838"/>
              <a:gd name="connsiteX35" fmla="*/ 725717 w 1885632"/>
              <a:gd name="connsiteY35" fmla="*/ 1789236 h 1811838"/>
              <a:gd name="connsiteX36" fmla="*/ 680132 w 1885632"/>
              <a:gd name="connsiteY36" fmla="*/ 1811838 h 1811838"/>
              <a:gd name="connsiteX37" fmla="*/ 680033 w 1885632"/>
              <a:gd name="connsiteY37" fmla="*/ 1808619 h 1811838"/>
              <a:gd name="connsiteX38" fmla="*/ 678222 w 1885632"/>
              <a:gd name="connsiteY38" fmla="*/ 1811282 h 1811838"/>
              <a:gd name="connsiteX39" fmla="*/ 651889 w 1885632"/>
              <a:gd name="connsiteY39" fmla="*/ 1767743 h 1811838"/>
              <a:gd name="connsiteX40" fmla="*/ 473229 w 1885632"/>
              <a:gd name="connsiteY40" fmla="*/ 1596099 h 1811838"/>
              <a:gd name="connsiteX41" fmla="*/ 247980 w 1885632"/>
              <a:gd name="connsiteY41" fmla="*/ 1492930 h 1811838"/>
              <a:gd name="connsiteX42" fmla="*/ 197815 w 1885632"/>
              <a:gd name="connsiteY42" fmla="*/ 1484422 h 1811838"/>
              <a:gd name="connsiteX43" fmla="*/ 199626 w 1885632"/>
              <a:gd name="connsiteY43" fmla="*/ 1481759 h 1811838"/>
              <a:gd name="connsiteX44" fmla="*/ 196595 w 1885632"/>
              <a:gd name="connsiteY44" fmla="*/ 1482848 h 1811838"/>
              <a:gd name="connsiteX45" fmla="*/ 200883 w 1885632"/>
              <a:gd name="connsiteY45" fmla="*/ 1432147 h 1811838"/>
              <a:gd name="connsiteX46" fmla="*/ 157233 w 1885632"/>
              <a:gd name="connsiteY46" fmla="*/ 1188270 h 1811838"/>
              <a:gd name="connsiteX47" fmla="*/ 35644 w 1885632"/>
              <a:gd name="connsiteY47" fmla="*/ 972407 h 1811838"/>
              <a:gd name="connsiteX48" fmla="*/ 62 w 1885632"/>
              <a:gd name="connsiteY48" fmla="*/ 936036 h 1811838"/>
              <a:gd name="connsiteX49" fmla="*/ 3095 w 1885632"/>
              <a:gd name="connsiteY49" fmla="*/ 934947 h 1811838"/>
              <a:gd name="connsiteX50" fmla="*/ 0 w 1885632"/>
              <a:gd name="connsiteY50" fmla="*/ 934046 h 1811838"/>
              <a:gd name="connsiteX51" fmla="*/ 33272 w 1885632"/>
              <a:gd name="connsiteY51" fmla="*/ 895549 h 1811838"/>
              <a:gd name="connsiteX52" fmla="*/ 141305 w 1885632"/>
              <a:gd name="connsiteY52" fmla="*/ 672591 h 1811838"/>
              <a:gd name="connsiteX53" fmla="*/ 169819 w 1885632"/>
              <a:gd name="connsiteY53" fmla="*/ 426486 h 1811838"/>
              <a:gd name="connsiteX54" fmla="*/ 162409 w 1885632"/>
              <a:gd name="connsiteY54" fmla="*/ 376147 h 1811838"/>
              <a:gd name="connsiteX55" fmla="*/ 165502 w 1885632"/>
              <a:gd name="connsiteY55" fmla="*/ 377047 h 1811838"/>
              <a:gd name="connsiteX56" fmla="*/ 163529 w 1885632"/>
              <a:gd name="connsiteY56" fmla="*/ 374501 h 1811838"/>
              <a:gd name="connsiteX57" fmla="*/ 213074 w 1885632"/>
              <a:gd name="connsiteY57" fmla="*/ 362912 h 1811838"/>
              <a:gd name="connsiteX58" fmla="*/ 431525 w 1885632"/>
              <a:gd name="connsiteY58" fmla="*/ 246037 h 1811838"/>
              <a:gd name="connsiteX59" fmla="*/ 599251 w 1885632"/>
              <a:gd name="connsiteY59" fmla="*/ 63694 h 1811838"/>
              <a:gd name="connsiteX60" fmla="*/ 622846 w 1885632"/>
              <a:gd name="connsiteY60" fmla="*/ 18614 h 1811838"/>
              <a:gd name="connsiteX61" fmla="*/ 624818 w 1885632"/>
              <a:gd name="connsiteY61" fmla="*/ 21159 h 1811838"/>
              <a:gd name="connsiteX62" fmla="*/ 624719 w 1885632"/>
              <a:gd name="connsiteY62" fmla="*/ 17940 h 1811838"/>
              <a:gd name="connsiteX63" fmla="*/ 671613 w 1885632"/>
              <a:gd name="connsiteY63" fmla="*/ 37686 h 1811838"/>
              <a:gd name="connsiteX64" fmla="*/ 917042 w 1885632"/>
              <a:gd name="connsiteY64" fmla="*/ 71535 h 1811838"/>
              <a:gd name="connsiteX65" fmla="*/ 1159914 w 1885632"/>
              <a:gd name="connsiteY65" fmla="*/ 22602 h 181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885632" h="1811838">
                <a:moveTo>
                  <a:pt x="967503" y="143738"/>
                </a:moveTo>
                <a:cubicBezTo>
                  <a:pt x="916867" y="142150"/>
                  <a:pt x="865318" y="145614"/>
                  <a:pt x="813446" y="154545"/>
                </a:cubicBezTo>
                <a:cubicBezTo>
                  <a:pt x="398473" y="225994"/>
                  <a:pt x="119993" y="620317"/>
                  <a:pt x="191442" y="1035290"/>
                </a:cubicBezTo>
                <a:cubicBezTo>
                  <a:pt x="262892" y="1450263"/>
                  <a:pt x="657215" y="1728743"/>
                  <a:pt x="1072187" y="1657294"/>
                </a:cubicBezTo>
                <a:cubicBezTo>
                  <a:pt x="1487160" y="1585844"/>
                  <a:pt x="1765641" y="1191522"/>
                  <a:pt x="1694191" y="776549"/>
                </a:cubicBezTo>
                <a:cubicBezTo>
                  <a:pt x="1631673" y="413447"/>
                  <a:pt x="1321955" y="154848"/>
                  <a:pt x="967503" y="143738"/>
                </a:cubicBezTo>
                <a:close/>
                <a:moveTo>
                  <a:pt x="1205499" y="0"/>
                </a:moveTo>
                <a:lnTo>
                  <a:pt x="1205599" y="3219"/>
                </a:lnTo>
                <a:lnTo>
                  <a:pt x="1207410" y="556"/>
                </a:lnTo>
                <a:lnTo>
                  <a:pt x="1233742" y="44096"/>
                </a:lnTo>
                <a:cubicBezTo>
                  <a:pt x="1276686" y="104934"/>
                  <a:pt x="1337594" y="164840"/>
                  <a:pt x="1412402" y="215739"/>
                </a:cubicBezTo>
                <a:cubicBezTo>
                  <a:pt x="1487211" y="266637"/>
                  <a:pt x="1565296" y="301300"/>
                  <a:pt x="1637652" y="318908"/>
                </a:cubicBezTo>
                <a:lnTo>
                  <a:pt x="1687817" y="327417"/>
                </a:lnTo>
                <a:lnTo>
                  <a:pt x="1686005" y="330079"/>
                </a:lnTo>
                <a:lnTo>
                  <a:pt x="1689037" y="328991"/>
                </a:lnTo>
                <a:lnTo>
                  <a:pt x="1684748" y="379691"/>
                </a:lnTo>
                <a:cubicBezTo>
                  <a:pt x="1683729" y="454152"/>
                  <a:pt x="1697794" y="538419"/>
                  <a:pt x="1728398" y="623568"/>
                </a:cubicBezTo>
                <a:cubicBezTo>
                  <a:pt x="1759002" y="708716"/>
                  <a:pt x="1801800" y="782656"/>
                  <a:pt x="1849986" y="839431"/>
                </a:cubicBezTo>
                <a:lnTo>
                  <a:pt x="1885570" y="875801"/>
                </a:lnTo>
                <a:lnTo>
                  <a:pt x="1882539" y="876891"/>
                </a:lnTo>
                <a:lnTo>
                  <a:pt x="1885632" y="877791"/>
                </a:lnTo>
                <a:lnTo>
                  <a:pt x="1852361" y="916288"/>
                </a:lnTo>
                <a:cubicBezTo>
                  <a:pt x="1807769" y="975929"/>
                  <a:pt x="1769618" y="1052370"/>
                  <a:pt x="1744327" y="1139246"/>
                </a:cubicBezTo>
                <a:cubicBezTo>
                  <a:pt x="1719038" y="1226121"/>
                  <a:pt x="1710201" y="1311095"/>
                  <a:pt x="1715813" y="1385351"/>
                </a:cubicBezTo>
                <a:lnTo>
                  <a:pt x="1723223" y="1435690"/>
                </a:lnTo>
                <a:lnTo>
                  <a:pt x="1720128" y="1434789"/>
                </a:lnTo>
                <a:lnTo>
                  <a:pt x="1722103" y="1437336"/>
                </a:lnTo>
                <a:lnTo>
                  <a:pt x="1672558" y="1448926"/>
                </a:lnTo>
                <a:cubicBezTo>
                  <a:pt x="1601426" y="1470966"/>
                  <a:pt x="1525630" y="1510382"/>
                  <a:pt x="1454106" y="1565801"/>
                </a:cubicBezTo>
                <a:cubicBezTo>
                  <a:pt x="1382582" y="1621220"/>
                  <a:pt x="1325485" y="1684771"/>
                  <a:pt x="1286380" y="1748145"/>
                </a:cubicBezTo>
                <a:lnTo>
                  <a:pt x="1262786" y="1793224"/>
                </a:lnTo>
                <a:lnTo>
                  <a:pt x="1260813" y="1790678"/>
                </a:lnTo>
                <a:lnTo>
                  <a:pt x="1260913" y="1793899"/>
                </a:lnTo>
                <a:lnTo>
                  <a:pt x="1214018" y="1774152"/>
                </a:lnTo>
                <a:cubicBezTo>
                  <a:pt x="1143517" y="1750173"/>
                  <a:pt x="1059028" y="1737510"/>
                  <a:pt x="968589" y="1740304"/>
                </a:cubicBezTo>
                <a:cubicBezTo>
                  <a:pt x="878151" y="1743097"/>
                  <a:pt x="794605" y="1760951"/>
                  <a:pt x="725717" y="1789236"/>
                </a:cubicBezTo>
                <a:lnTo>
                  <a:pt x="680132" y="1811838"/>
                </a:lnTo>
                <a:lnTo>
                  <a:pt x="680033" y="1808619"/>
                </a:lnTo>
                <a:lnTo>
                  <a:pt x="678222" y="1811282"/>
                </a:lnTo>
                <a:lnTo>
                  <a:pt x="651889" y="1767743"/>
                </a:lnTo>
                <a:cubicBezTo>
                  <a:pt x="608947" y="1706903"/>
                  <a:pt x="548037" y="1646998"/>
                  <a:pt x="473229" y="1596099"/>
                </a:cubicBezTo>
                <a:cubicBezTo>
                  <a:pt x="398420" y="1545201"/>
                  <a:pt x="320336" y="1510538"/>
                  <a:pt x="247980" y="1492930"/>
                </a:cubicBezTo>
                <a:lnTo>
                  <a:pt x="197815" y="1484422"/>
                </a:lnTo>
                <a:lnTo>
                  <a:pt x="199626" y="1481759"/>
                </a:lnTo>
                <a:lnTo>
                  <a:pt x="196595" y="1482848"/>
                </a:lnTo>
                <a:lnTo>
                  <a:pt x="200883" y="1432147"/>
                </a:lnTo>
                <a:cubicBezTo>
                  <a:pt x="201903" y="1357686"/>
                  <a:pt x="187837" y="1273419"/>
                  <a:pt x="157233" y="1188270"/>
                </a:cubicBezTo>
                <a:cubicBezTo>
                  <a:pt x="126630" y="1103122"/>
                  <a:pt x="83832" y="1029181"/>
                  <a:pt x="35644" y="972407"/>
                </a:cubicBezTo>
                <a:lnTo>
                  <a:pt x="62" y="936036"/>
                </a:lnTo>
                <a:lnTo>
                  <a:pt x="3095" y="934947"/>
                </a:lnTo>
                <a:lnTo>
                  <a:pt x="0" y="934046"/>
                </a:lnTo>
                <a:lnTo>
                  <a:pt x="33272" y="895549"/>
                </a:lnTo>
                <a:cubicBezTo>
                  <a:pt x="77863" y="835908"/>
                  <a:pt x="116015" y="759468"/>
                  <a:pt x="141305" y="672591"/>
                </a:cubicBezTo>
                <a:cubicBezTo>
                  <a:pt x="166594" y="585716"/>
                  <a:pt x="175432" y="500742"/>
                  <a:pt x="169819" y="426486"/>
                </a:cubicBezTo>
                <a:lnTo>
                  <a:pt x="162409" y="376147"/>
                </a:lnTo>
                <a:lnTo>
                  <a:pt x="165502" y="377047"/>
                </a:lnTo>
                <a:lnTo>
                  <a:pt x="163529" y="374501"/>
                </a:lnTo>
                <a:lnTo>
                  <a:pt x="213074" y="362912"/>
                </a:lnTo>
                <a:cubicBezTo>
                  <a:pt x="284205" y="340872"/>
                  <a:pt x="360001" y="301455"/>
                  <a:pt x="431525" y="246037"/>
                </a:cubicBezTo>
                <a:cubicBezTo>
                  <a:pt x="503050" y="190619"/>
                  <a:pt x="560146" y="127066"/>
                  <a:pt x="599251" y="63694"/>
                </a:cubicBezTo>
                <a:lnTo>
                  <a:pt x="622846" y="18614"/>
                </a:lnTo>
                <a:lnTo>
                  <a:pt x="624818" y="21159"/>
                </a:lnTo>
                <a:lnTo>
                  <a:pt x="624719" y="17940"/>
                </a:lnTo>
                <a:lnTo>
                  <a:pt x="671613" y="37686"/>
                </a:lnTo>
                <a:cubicBezTo>
                  <a:pt x="742114" y="61665"/>
                  <a:pt x="826603" y="74328"/>
                  <a:pt x="917042" y="71535"/>
                </a:cubicBezTo>
                <a:cubicBezTo>
                  <a:pt x="1007480" y="68741"/>
                  <a:pt x="1091027" y="50886"/>
                  <a:pt x="1159914" y="22602"/>
                </a:cubicBezTo>
                <a:close/>
              </a:path>
            </a:pathLst>
          </a:custGeom>
          <a:solidFill>
            <a:srgbClr val="917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" name="MH_SubTitle_3"/>
          <p:cNvSpPr/>
          <p:nvPr>
            <p:custDataLst>
              <p:tags r:id="rId7"/>
            </p:custDataLst>
          </p:nvPr>
        </p:nvSpPr>
        <p:spPr>
          <a:xfrm>
            <a:off x="6562352" y="5403290"/>
            <a:ext cx="1114425" cy="1114425"/>
          </a:xfrm>
          <a:custGeom>
            <a:avLst/>
            <a:gdLst>
              <a:gd name="connsiteX0" fmla="*/ 766985 w 1487101"/>
              <a:gd name="connsiteY0" fmla="*/ 20013 h 1487102"/>
              <a:gd name="connsiteX1" fmla="*/ 620740 w 1487101"/>
              <a:gd name="connsiteY1" fmla="*/ 30273 h 1487102"/>
              <a:gd name="connsiteX2" fmla="*/ 30272 w 1487101"/>
              <a:gd name="connsiteY2" fmla="*/ 866362 h 1487102"/>
              <a:gd name="connsiteX3" fmla="*/ 866362 w 1487101"/>
              <a:gd name="connsiteY3" fmla="*/ 1456830 h 1487102"/>
              <a:gd name="connsiteX4" fmla="*/ 1456829 w 1487101"/>
              <a:gd name="connsiteY4" fmla="*/ 620740 h 1487102"/>
              <a:gd name="connsiteX5" fmla="*/ 766985 w 1487101"/>
              <a:gd name="connsiteY5" fmla="*/ 20013 h 1487102"/>
              <a:gd name="connsiteX6" fmla="*/ 767622 w 1487101"/>
              <a:gd name="connsiteY6" fmla="*/ 364 h 1487102"/>
              <a:gd name="connsiteX7" fmla="*/ 1476200 w 1487101"/>
              <a:gd name="connsiteY7" fmla="*/ 617405 h 1487102"/>
              <a:gd name="connsiteX8" fmla="*/ 869697 w 1487101"/>
              <a:gd name="connsiteY8" fmla="*/ 1476201 h 1487102"/>
              <a:gd name="connsiteX9" fmla="*/ 10901 w 1487101"/>
              <a:gd name="connsiteY9" fmla="*/ 869698 h 1487102"/>
              <a:gd name="connsiteX10" fmla="*/ 617404 w 1487101"/>
              <a:gd name="connsiteY10" fmla="*/ 10902 h 1487102"/>
              <a:gd name="connsiteX11" fmla="*/ 767622 w 1487101"/>
              <a:gd name="connsiteY11" fmla="*/ 364 h 148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87101" h="1487102">
                <a:moveTo>
                  <a:pt x="766985" y="20013"/>
                </a:moveTo>
                <a:cubicBezTo>
                  <a:pt x="718916" y="18506"/>
                  <a:pt x="669981" y="21794"/>
                  <a:pt x="620740" y="30273"/>
                </a:cubicBezTo>
                <a:cubicBezTo>
                  <a:pt x="226807" y="98099"/>
                  <a:pt x="-37554" y="472430"/>
                  <a:pt x="30272" y="866362"/>
                </a:cubicBezTo>
                <a:cubicBezTo>
                  <a:pt x="98099" y="1260295"/>
                  <a:pt x="472430" y="1524656"/>
                  <a:pt x="866362" y="1456830"/>
                </a:cubicBezTo>
                <a:cubicBezTo>
                  <a:pt x="1260295" y="1389003"/>
                  <a:pt x="1524656" y="1014672"/>
                  <a:pt x="1456829" y="620740"/>
                </a:cubicBezTo>
                <a:cubicBezTo>
                  <a:pt x="1397481" y="276049"/>
                  <a:pt x="1103466" y="30561"/>
                  <a:pt x="766985" y="20013"/>
                </a:cubicBezTo>
                <a:close/>
                <a:moveTo>
                  <a:pt x="767622" y="364"/>
                </a:moveTo>
                <a:cubicBezTo>
                  <a:pt x="1113240" y="11198"/>
                  <a:pt x="1415240" y="263352"/>
                  <a:pt x="1476200" y="617405"/>
                </a:cubicBezTo>
                <a:cubicBezTo>
                  <a:pt x="1545869" y="1022036"/>
                  <a:pt x="1274328" y="1406532"/>
                  <a:pt x="869697" y="1476201"/>
                </a:cubicBezTo>
                <a:cubicBezTo>
                  <a:pt x="465066" y="1545869"/>
                  <a:pt x="80570" y="1274329"/>
                  <a:pt x="10901" y="869698"/>
                </a:cubicBezTo>
                <a:cubicBezTo>
                  <a:pt x="-58767" y="465067"/>
                  <a:pt x="212773" y="80570"/>
                  <a:pt x="617404" y="10902"/>
                </a:cubicBezTo>
                <a:cubicBezTo>
                  <a:pt x="667983" y="2193"/>
                  <a:pt x="718248" y="-1184"/>
                  <a:pt x="767622" y="364"/>
                </a:cubicBezTo>
                <a:close/>
              </a:path>
            </a:pathLst>
          </a:custGeom>
          <a:ln>
            <a:solidFill>
              <a:srgbClr val="927E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rgbClr val="917CB7"/>
                </a:solidFill>
                <a:ea typeface="微软雅黑" panose="020B0503020204020204" pitchFamily="34" charset="-122"/>
              </a:rPr>
              <a:t>智慧旅游数据平台</a:t>
            </a:r>
            <a:endParaRPr lang="zh-CN" altLang="en-US" b="1" dirty="0">
              <a:solidFill>
                <a:srgbClr val="917CB7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MH_Other_5"/>
          <p:cNvSpPr/>
          <p:nvPr>
            <p:custDataLst>
              <p:tags r:id="rId8"/>
            </p:custDataLst>
          </p:nvPr>
        </p:nvSpPr>
        <p:spPr>
          <a:xfrm flipV="1">
            <a:off x="8260977" y="5282640"/>
            <a:ext cx="1412875" cy="1357313"/>
          </a:xfrm>
          <a:custGeom>
            <a:avLst/>
            <a:gdLst>
              <a:gd name="connsiteX0" fmla="*/ 967503 w 1885632"/>
              <a:gd name="connsiteY0" fmla="*/ 143738 h 1811838"/>
              <a:gd name="connsiteX1" fmla="*/ 813446 w 1885632"/>
              <a:gd name="connsiteY1" fmla="*/ 154545 h 1811838"/>
              <a:gd name="connsiteX2" fmla="*/ 191442 w 1885632"/>
              <a:gd name="connsiteY2" fmla="*/ 1035290 h 1811838"/>
              <a:gd name="connsiteX3" fmla="*/ 1072187 w 1885632"/>
              <a:gd name="connsiteY3" fmla="*/ 1657294 h 1811838"/>
              <a:gd name="connsiteX4" fmla="*/ 1694191 w 1885632"/>
              <a:gd name="connsiteY4" fmla="*/ 776549 h 1811838"/>
              <a:gd name="connsiteX5" fmla="*/ 967503 w 1885632"/>
              <a:gd name="connsiteY5" fmla="*/ 143738 h 1811838"/>
              <a:gd name="connsiteX6" fmla="*/ 1205499 w 1885632"/>
              <a:gd name="connsiteY6" fmla="*/ 0 h 1811838"/>
              <a:gd name="connsiteX7" fmla="*/ 1205599 w 1885632"/>
              <a:gd name="connsiteY7" fmla="*/ 3219 h 1811838"/>
              <a:gd name="connsiteX8" fmla="*/ 1207410 w 1885632"/>
              <a:gd name="connsiteY8" fmla="*/ 556 h 1811838"/>
              <a:gd name="connsiteX9" fmla="*/ 1233742 w 1885632"/>
              <a:gd name="connsiteY9" fmla="*/ 44096 h 1811838"/>
              <a:gd name="connsiteX10" fmla="*/ 1412402 w 1885632"/>
              <a:gd name="connsiteY10" fmla="*/ 215739 h 1811838"/>
              <a:gd name="connsiteX11" fmla="*/ 1637652 w 1885632"/>
              <a:gd name="connsiteY11" fmla="*/ 318908 h 1811838"/>
              <a:gd name="connsiteX12" fmla="*/ 1687817 w 1885632"/>
              <a:gd name="connsiteY12" fmla="*/ 327417 h 1811838"/>
              <a:gd name="connsiteX13" fmla="*/ 1686005 w 1885632"/>
              <a:gd name="connsiteY13" fmla="*/ 330079 h 1811838"/>
              <a:gd name="connsiteX14" fmla="*/ 1689037 w 1885632"/>
              <a:gd name="connsiteY14" fmla="*/ 328991 h 1811838"/>
              <a:gd name="connsiteX15" fmla="*/ 1684748 w 1885632"/>
              <a:gd name="connsiteY15" fmla="*/ 379691 h 1811838"/>
              <a:gd name="connsiteX16" fmla="*/ 1728398 w 1885632"/>
              <a:gd name="connsiteY16" fmla="*/ 623568 h 1811838"/>
              <a:gd name="connsiteX17" fmla="*/ 1849986 w 1885632"/>
              <a:gd name="connsiteY17" fmla="*/ 839431 h 1811838"/>
              <a:gd name="connsiteX18" fmla="*/ 1885570 w 1885632"/>
              <a:gd name="connsiteY18" fmla="*/ 875801 h 1811838"/>
              <a:gd name="connsiteX19" fmla="*/ 1882539 w 1885632"/>
              <a:gd name="connsiteY19" fmla="*/ 876891 h 1811838"/>
              <a:gd name="connsiteX20" fmla="*/ 1885632 w 1885632"/>
              <a:gd name="connsiteY20" fmla="*/ 877791 h 1811838"/>
              <a:gd name="connsiteX21" fmla="*/ 1852361 w 1885632"/>
              <a:gd name="connsiteY21" fmla="*/ 916288 h 1811838"/>
              <a:gd name="connsiteX22" fmla="*/ 1744327 w 1885632"/>
              <a:gd name="connsiteY22" fmla="*/ 1139246 h 1811838"/>
              <a:gd name="connsiteX23" fmla="*/ 1715813 w 1885632"/>
              <a:gd name="connsiteY23" fmla="*/ 1385351 h 1811838"/>
              <a:gd name="connsiteX24" fmla="*/ 1723223 w 1885632"/>
              <a:gd name="connsiteY24" fmla="*/ 1435690 h 1811838"/>
              <a:gd name="connsiteX25" fmla="*/ 1720128 w 1885632"/>
              <a:gd name="connsiteY25" fmla="*/ 1434789 h 1811838"/>
              <a:gd name="connsiteX26" fmla="*/ 1722103 w 1885632"/>
              <a:gd name="connsiteY26" fmla="*/ 1437336 h 1811838"/>
              <a:gd name="connsiteX27" fmla="*/ 1672558 w 1885632"/>
              <a:gd name="connsiteY27" fmla="*/ 1448926 h 1811838"/>
              <a:gd name="connsiteX28" fmla="*/ 1454106 w 1885632"/>
              <a:gd name="connsiteY28" fmla="*/ 1565801 h 1811838"/>
              <a:gd name="connsiteX29" fmla="*/ 1286380 w 1885632"/>
              <a:gd name="connsiteY29" fmla="*/ 1748145 h 1811838"/>
              <a:gd name="connsiteX30" fmla="*/ 1262786 w 1885632"/>
              <a:gd name="connsiteY30" fmla="*/ 1793224 h 1811838"/>
              <a:gd name="connsiteX31" fmla="*/ 1260813 w 1885632"/>
              <a:gd name="connsiteY31" fmla="*/ 1790678 h 1811838"/>
              <a:gd name="connsiteX32" fmla="*/ 1260913 w 1885632"/>
              <a:gd name="connsiteY32" fmla="*/ 1793899 h 1811838"/>
              <a:gd name="connsiteX33" fmla="*/ 1214018 w 1885632"/>
              <a:gd name="connsiteY33" fmla="*/ 1774152 h 1811838"/>
              <a:gd name="connsiteX34" fmla="*/ 968589 w 1885632"/>
              <a:gd name="connsiteY34" fmla="*/ 1740304 h 1811838"/>
              <a:gd name="connsiteX35" fmla="*/ 725717 w 1885632"/>
              <a:gd name="connsiteY35" fmla="*/ 1789236 h 1811838"/>
              <a:gd name="connsiteX36" fmla="*/ 680132 w 1885632"/>
              <a:gd name="connsiteY36" fmla="*/ 1811838 h 1811838"/>
              <a:gd name="connsiteX37" fmla="*/ 680033 w 1885632"/>
              <a:gd name="connsiteY37" fmla="*/ 1808619 h 1811838"/>
              <a:gd name="connsiteX38" fmla="*/ 678222 w 1885632"/>
              <a:gd name="connsiteY38" fmla="*/ 1811282 h 1811838"/>
              <a:gd name="connsiteX39" fmla="*/ 651889 w 1885632"/>
              <a:gd name="connsiteY39" fmla="*/ 1767743 h 1811838"/>
              <a:gd name="connsiteX40" fmla="*/ 473229 w 1885632"/>
              <a:gd name="connsiteY40" fmla="*/ 1596099 h 1811838"/>
              <a:gd name="connsiteX41" fmla="*/ 247980 w 1885632"/>
              <a:gd name="connsiteY41" fmla="*/ 1492930 h 1811838"/>
              <a:gd name="connsiteX42" fmla="*/ 197815 w 1885632"/>
              <a:gd name="connsiteY42" fmla="*/ 1484422 h 1811838"/>
              <a:gd name="connsiteX43" fmla="*/ 199626 w 1885632"/>
              <a:gd name="connsiteY43" fmla="*/ 1481759 h 1811838"/>
              <a:gd name="connsiteX44" fmla="*/ 196595 w 1885632"/>
              <a:gd name="connsiteY44" fmla="*/ 1482848 h 1811838"/>
              <a:gd name="connsiteX45" fmla="*/ 200883 w 1885632"/>
              <a:gd name="connsiteY45" fmla="*/ 1432147 h 1811838"/>
              <a:gd name="connsiteX46" fmla="*/ 157233 w 1885632"/>
              <a:gd name="connsiteY46" fmla="*/ 1188270 h 1811838"/>
              <a:gd name="connsiteX47" fmla="*/ 35644 w 1885632"/>
              <a:gd name="connsiteY47" fmla="*/ 972407 h 1811838"/>
              <a:gd name="connsiteX48" fmla="*/ 62 w 1885632"/>
              <a:gd name="connsiteY48" fmla="*/ 936036 h 1811838"/>
              <a:gd name="connsiteX49" fmla="*/ 3095 w 1885632"/>
              <a:gd name="connsiteY49" fmla="*/ 934947 h 1811838"/>
              <a:gd name="connsiteX50" fmla="*/ 0 w 1885632"/>
              <a:gd name="connsiteY50" fmla="*/ 934046 h 1811838"/>
              <a:gd name="connsiteX51" fmla="*/ 33272 w 1885632"/>
              <a:gd name="connsiteY51" fmla="*/ 895549 h 1811838"/>
              <a:gd name="connsiteX52" fmla="*/ 141305 w 1885632"/>
              <a:gd name="connsiteY52" fmla="*/ 672591 h 1811838"/>
              <a:gd name="connsiteX53" fmla="*/ 169819 w 1885632"/>
              <a:gd name="connsiteY53" fmla="*/ 426486 h 1811838"/>
              <a:gd name="connsiteX54" fmla="*/ 162409 w 1885632"/>
              <a:gd name="connsiteY54" fmla="*/ 376147 h 1811838"/>
              <a:gd name="connsiteX55" fmla="*/ 165502 w 1885632"/>
              <a:gd name="connsiteY55" fmla="*/ 377047 h 1811838"/>
              <a:gd name="connsiteX56" fmla="*/ 163529 w 1885632"/>
              <a:gd name="connsiteY56" fmla="*/ 374501 h 1811838"/>
              <a:gd name="connsiteX57" fmla="*/ 213074 w 1885632"/>
              <a:gd name="connsiteY57" fmla="*/ 362912 h 1811838"/>
              <a:gd name="connsiteX58" fmla="*/ 431525 w 1885632"/>
              <a:gd name="connsiteY58" fmla="*/ 246037 h 1811838"/>
              <a:gd name="connsiteX59" fmla="*/ 599251 w 1885632"/>
              <a:gd name="connsiteY59" fmla="*/ 63694 h 1811838"/>
              <a:gd name="connsiteX60" fmla="*/ 622846 w 1885632"/>
              <a:gd name="connsiteY60" fmla="*/ 18614 h 1811838"/>
              <a:gd name="connsiteX61" fmla="*/ 624818 w 1885632"/>
              <a:gd name="connsiteY61" fmla="*/ 21159 h 1811838"/>
              <a:gd name="connsiteX62" fmla="*/ 624719 w 1885632"/>
              <a:gd name="connsiteY62" fmla="*/ 17940 h 1811838"/>
              <a:gd name="connsiteX63" fmla="*/ 671613 w 1885632"/>
              <a:gd name="connsiteY63" fmla="*/ 37686 h 1811838"/>
              <a:gd name="connsiteX64" fmla="*/ 917042 w 1885632"/>
              <a:gd name="connsiteY64" fmla="*/ 71535 h 1811838"/>
              <a:gd name="connsiteX65" fmla="*/ 1159914 w 1885632"/>
              <a:gd name="connsiteY65" fmla="*/ 22602 h 181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885632" h="1811838">
                <a:moveTo>
                  <a:pt x="967503" y="143738"/>
                </a:moveTo>
                <a:cubicBezTo>
                  <a:pt x="916867" y="142150"/>
                  <a:pt x="865318" y="145614"/>
                  <a:pt x="813446" y="154545"/>
                </a:cubicBezTo>
                <a:cubicBezTo>
                  <a:pt x="398473" y="225994"/>
                  <a:pt x="119993" y="620317"/>
                  <a:pt x="191442" y="1035290"/>
                </a:cubicBezTo>
                <a:cubicBezTo>
                  <a:pt x="262892" y="1450263"/>
                  <a:pt x="657215" y="1728743"/>
                  <a:pt x="1072187" y="1657294"/>
                </a:cubicBezTo>
                <a:cubicBezTo>
                  <a:pt x="1487160" y="1585844"/>
                  <a:pt x="1765641" y="1191522"/>
                  <a:pt x="1694191" y="776549"/>
                </a:cubicBezTo>
                <a:cubicBezTo>
                  <a:pt x="1631673" y="413447"/>
                  <a:pt x="1321955" y="154848"/>
                  <a:pt x="967503" y="143738"/>
                </a:cubicBezTo>
                <a:close/>
                <a:moveTo>
                  <a:pt x="1205499" y="0"/>
                </a:moveTo>
                <a:lnTo>
                  <a:pt x="1205599" y="3219"/>
                </a:lnTo>
                <a:lnTo>
                  <a:pt x="1207410" y="556"/>
                </a:lnTo>
                <a:lnTo>
                  <a:pt x="1233742" y="44096"/>
                </a:lnTo>
                <a:cubicBezTo>
                  <a:pt x="1276686" y="104934"/>
                  <a:pt x="1337594" y="164840"/>
                  <a:pt x="1412402" y="215739"/>
                </a:cubicBezTo>
                <a:cubicBezTo>
                  <a:pt x="1487211" y="266637"/>
                  <a:pt x="1565296" y="301300"/>
                  <a:pt x="1637652" y="318908"/>
                </a:cubicBezTo>
                <a:lnTo>
                  <a:pt x="1687817" y="327417"/>
                </a:lnTo>
                <a:lnTo>
                  <a:pt x="1686005" y="330079"/>
                </a:lnTo>
                <a:lnTo>
                  <a:pt x="1689037" y="328991"/>
                </a:lnTo>
                <a:lnTo>
                  <a:pt x="1684748" y="379691"/>
                </a:lnTo>
                <a:cubicBezTo>
                  <a:pt x="1683729" y="454152"/>
                  <a:pt x="1697794" y="538419"/>
                  <a:pt x="1728398" y="623568"/>
                </a:cubicBezTo>
                <a:cubicBezTo>
                  <a:pt x="1759002" y="708716"/>
                  <a:pt x="1801800" y="782656"/>
                  <a:pt x="1849986" y="839431"/>
                </a:cubicBezTo>
                <a:lnTo>
                  <a:pt x="1885570" y="875801"/>
                </a:lnTo>
                <a:lnTo>
                  <a:pt x="1882539" y="876891"/>
                </a:lnTo>
                <a:lnTo>
                  <a:pt x="1885632" y="877791"/>
                </a:lnTo>
                <a:lnTo>
                  <a:pt x="1852361" y="916288"/>
                </a:lnTo>
                <a:cubicBezTo>
                  <a:pt x="1807769" y="975929"/>
                  <a:pt x="1769618" y="1052370"/>
                  <a:pt x="1744327" y="1139246"/>
                </a:cubicBezTo>
                <a:cubicBezTo>
                  <a:pt x="1719038" y="1226121"/>
                  <a:pt x="1710201" y="1311095"/>
                  <a:pt x="1715813" y="1385351"/>
                </a:cubicBezTo>
                <a:lnTo>
                  <a:pt x="1723223" y="1435690"/>
                </a:lnTo>
                <a:lnTo>
                  <a:pt x="1720128" y="1434789"/>
                </a:lnTo>
                <a:lnTo>
                  <a:pt x="1722103" y="1437336"/>
                </a:lnTo>
                <a:lnTo>
                  <a:pt x="1672558" y="1448926"/>
                </a:lnTo>
                <a:cubicBezTo>
                  <a:pt x="1601426" y="1470966"/>
                  <a:pt x="1525630" y="1510382"/>
                  <a:pt x="1454106" y="1565801"/>
                </a:cubicBezTo>
                <a:cubicBezTo>
                  <a:pt x="1382582" y="1621220"/>
                  <a:pt x="1325485" y="1684771"/>
                  <a:pt x="1286380" y="1748145"/>
                </a:cubicBezTo>
                <a:lnTo>
                  <a:pt x="1262786" y="1793224"/>
                </a:lnTo>
                <a:lnTo>
                  <a:pt x="1260813" y="1790678"/>
                </a:lnTo>
                <a:lnTo>
                  <a:pt x="1260913" y="1793899"/>
                </a:lnTo>
                <a:lnTo>
                  <a:pt x="1214018" y="1774152"/>
                </a:lnTo>
                <a:cubicBezTo>
                  <a:pt x="1143517" y="1750173"/>
                  <a:pt x="1059028" y="1737510"/>
                  <a:pt x="968589" y="1740304"/>
                </a:cubicBezTo>
                <a:cubicBezTo>
                  <a:pt x="878151" y="1743097"/>
                  <a:pt x="794605" y="1760951"/>
                  <a:pt x="725717" y="1789236"/>
                </a:cubicBezTo>
                <a:lnTo>
                  <a:pt x="680132" y="1811838"/>
                </a:lnTo>
                <a:lnTo>
                  <a:pt x="680033" y="1808619"/>
                </a:lnTo>
                <a:lnTo>
                  <a:pt x="678222" y="1811282"/>
                </a:lnTo>
                <a:lnTo>
                  <a:pt x="651889" y="1767743"/>
                </a:lnTo>
                <a:cubicBezTo>
                  <a:pt x="608947" y="1706903"/>
                  <a:pt x="548037" y="1646998"/>
                  <a:pt x="473229" y="1596099"/>
                </a:cubicBezTo>
                <a:cubicBezTo>
                  <a:pt x="398420" y="1545201"/>
                  <a:pt x="320336" y="1510538"/>
                  <a:pt x="247980" y="1492930"/>
                </a:cubicBezTo>
                <a:lnTo>
                  <a:pt x="197815" y="1484422"/>
                </a:lnTo>
                <a:lnTo>
                  <a:pt x="199626" y="1481759"/>
                </a:lnTo>
                <a:lnTo>
                  <a:pt x="196595" y="1482848"/>
                </a:lnTo>
                <a:lnTo>
                  <a:pt x="200883" y="1432147"/>
                </a:lnTo>
                <a:cubicBezTo>
                  <a:pt x="201903" y="1357686"/>
                  <a:pt x="187837" y="1273419"/>
                  <a:pt x="157233" y="1188270"/>
                </a:cubicBezTo>
                <a:cubicBezTo>
                  <a:pt x="126630" y="1103122"/>
                  <a:pt x="83832" y="1029181"/>
                  <a:pt x="35644" y="972407"/>
                </a:cubicBezTo>
                <a:lnTo>
                  <a:pt x="62" y="936036"/>
                </a:lnTo>
                <a:lnTo>
                  <a:pt x="3095" y="934947"/>
                </a:lnTo>
                <a:lnTo>
                  <a:pt x="0" y="934046"/>
                </a:lnTo>
                <a:lnTo>
                  <a:pt x="33272" y="895549"/>
                </a:lnTo>
                <a:cubicBezTo>
                  <a:pt x="77863" y="835908"/>
                  <a:pt x="116015" y="759468"/>
                  <a:pt x="141305" y="672591"/>
                </a:cubicBezTo>
                <a:cubicBezTo>
                  <a:pt x="166594" y="585716"/>
                  <a:pt x="175432" y="500742"/>
                  <a:pt x="169819" y="426486"/>
                </a:cubicBezTo>
                <a:lnTo>
                  <a:pt x="162409" y="376147"/>
                </a:lnTo>
                <a:lnTo>
                  <a:pt x="165502" y="377047"/>
                </a:lnTo>
                <a:lnTo>
                  <a:pt x="163529" y="374501"/>
                </a:lnTo>
                <a:lnTo>
                  <a:pt x="213074" y="362912"/>
                </a:lnTo>
                <a:cubicBezTo>
                  <a:pt x="284205" y="340872"/>
                  <a:pt x="360001" y="301455"/>
                  <a:pt x="431525" y="246037"/>
                </a:cubicBezTo>
                <a:cubicBezTo>
                  <a:pt x="503050" y="190619"/>
                  <a:pt x="560146" y="127066"/>
                  <a:pt x="599251" y="63694"/>
                </a:cubicBezTo>
                <a:lnTo>
                  <a:pt x="622846" y="18614"/>
                </a:lnTo>
                <a:lnTo>
                  <a:pt x="624818" y="21159"/>
                </a:lnTo>
                <a:lnTo>
                  <a:pt x="624719" y="17940"/>
                </a:lnTo>
                <a:lnTo>
                  <a:pt x="671613" y="37686"/>
                </a:lnTo>
                <a:cubicBezTo>
                  <a:pt x="742114" y="61665"/>
                  <a:pt x="826603" y="74328"/>
                  <a:pt x="917042" y="71535"/>
                </a:cubicBezTo>
                <a:cubicBezTo>
                  <a:pt x="1007480" y="68741"/>
                  <a:pt x="1091027" y="50886"/>
                  <a:pt x="1159914" y="22602"/>
                </a:cubicBezTo>
                <a:close/>
              </a:path>
            </a:pathLst>
          </a:custGeom>
          <a:solidFill>
            <a:srgbClr val="4BAF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5" name="MH_SubTitle_5"/>
          <p:cNvSpPr/>
          <p:nvPr>
            <p:custDataLst>
              <p:tags r:id="rId9"/>
            </p:custDataLst>
          </p:nvPr>
        </p:nvSpPr>
        <p:spPr>
          <a:xfrm>
            <a:off x="8410202" y="5403290"/>
            <a:ext cx="1114425" cy="1114425"/>
          </a:xfrm>
          <a:custGeom>
            <a:avLst/>
            <a:gdLst>
              <a:gd name="connsiteX0" fmla="*/ 766985 w 1487101"/>
              <a:gd name="connsiteY0" fmla="*/ 20013 h 1487102"/>
              <a:gd name="connsiteX1" fmla="*/ 620740 w 1487101"/>
              <a:gd name="connsiteY1" fmla="*/ 30273 h 1487102"/>
              <a:gd name="connsiteX2" fmla="*/ 30272 w 1487101"/>
              <a:gd name="connsiteY2" fmla="*/ 866362 h 1487102"/>
              <a:gd name="connsiteX3" fmla="*/ 866362 w 1487101"/>
              <a:gd name="connsiteY3" fmla="*/ 1456830 h 1487102"/>
              <a:gd name="connsiteX4" fmla="*/ 1456829 w 1487101"/>
              <a:gd name="connsiteY4" fmla="*/ 620740 h 1487102"/>
              <a:gd name="connsiteX5" fmla="*/ 766985 w 1487101"/>
              <a:gd name="connsiteY5" fmla="*/ 20013 h 1487102"/>
              <a:gd name="connsiteX6" fmla="*/ 767622 w 1487101"/>
              <a:gd name="connsiteY6" fmla="*/ 364 h 1487102"/>
              <a:gd name="connsiteX7" fmla="*/ 1476200 w 1487101"/>
              <a:gd name="connsiteY7" fmla="*/ 617405 h 1487102"/>
              <a:gd name="connsiteX8" fmla="*/ 869697 w 1487101"/>
              <a:gd name="connsiteY8" fmla="*/ 1476201 h 1487102"/>
              <a:gd name="connsiteX9" fmla="*/ 10901 w 1487101"/>
              <a:gd name="connsiteY9" fmla="*/ 869698 h 1487102"/>
              <a:gd name="connsiteX10" fmla="*/ 617404 w 1487101"/>
              <a:gd name="connsiteY10" fmla="*/ 10902 h 1487102"/>
              <a:gd name="connsiteX11" fmla="*/ 767622 w 1487101"/>
              <a:gd name="connsiteY11" fmla="*/ 364 h 148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87101" h="1487102">
                <a:moveTo>
                  <a:pt x="766985" y="20013"/>
                </a:moveTo>
                <a:cubicBezTo>
                  <a:pt x="718916" y="18506"/>
                  <a:pt x="669981" y="21794"/>
                  <a:pt x="620740" y="30273"/>
                </a:cubicBezTo>
                <a:cubicBezTo>
                  <a:pt x="226807" y="98099"/>
                  <a:pt x="-37554" y="472430"/>
                  <a:pt x="30272" y="866362"/>
                </a:cubicBezTo>
                <a:cubicBezTo>
                  <a:pt x="98099" y="1260295"/>
                  <a:pt x="472430" y="1524656"/>
                  <a:pt x="866362" y="1456830"/>
                </a:cubicBezTo>
                <a:cubicBezTo>
                  <a:pt x="1260295" y="1389003"/>
                  <a:pt x="1524656" y="1014672"/>
                  <a:pt x="1456829" y="620740"/>
                </a:cubicBezTo>
                <a:cubicBezTo>
                  <a:pt x="1397481" y="276049"/>
                  <a:pt x="1103466" y="30561"/>
                  <a:pt x="766985" y="20013"/>
                </a:cubicBezTo>
                <a:close/>
                <a:moveTo>
                  <a:pt x="767622" y="364"/>
                </a:moveTo>
                <a:cubicBezTo>
                  <a:pt x="1113240" y="11198"/>
                  <a:pt x="1415240" y="263352"/>
                  <a:pt x="1476200" y="617405"/>
                </a:cubicBezTo>
                <a:cubicBezTo>
                  <a:pt x="1545869" y="1022036"/>
                  <a:pt x="1274328" y="1406532"/>
                  <a:pt x="869697" y="1476201"/>
                </a:cubicBezTo>
                <a:cubicBezTo>
                  <a:pt x="465066" y="1545869"/>
                  <a:pt x="80570" y="1274329"/>
                  <a:pt x="10901" y="869698"/>
                </a:cubicBezTo>
                <a:cubicBezTo>
                  <a:pt x="-58767" y="465067"/>
                  <a:pt x="212773" y="80570"/>
                  <a:pt x="617404" y="10902"/>
                </a:cubicBezTo>
                <a:cubicBezTo>
                  <a:pt x="667983" y="2193"/>
                  <a:pt x="718248" y="-1184"/>
                  <a:pt x="767622" y="364"/>
                </a:cubicBezTo>
                <a:close/>
              </a:path>
            </a:pathLst>
          </a:custGeom>
          <a:ln>
            <a:solidFill>
              <a:srgbClr val="45AF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rgbClr val="4BAFEC"/>
                </a:solidFill>
                <a:ea typeface="微软雅黑" panose="020B0503020204020204" pitchFamily="34" charset="-122"/>
              </a:rPr>
              <a:t>更多数据平台拓展</a:t>
            </a:r>
            <a:endParaRPr lang="zh-CN" altLang="en-US" b="1" dirty="0">
              <a:solidFill>
                <a:srgbClr val="4BAFEC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MH_Other_6"/>
          <p:cNvSpPr/>
          <p:nvPr>
            <p:custDataLst>
              <p:tags r:id="rId10"/>
            </p:custDataLst>
          </p:nvPr>
        </p:nvSpPr>
        <p:spPr>
          <a:xfrm flipV="1">
            <a:off x="2719015" y="5282640"/>
            <a:ext cx="1412875" cy="1357313"/>
          </a:xfrm>
          <a:custGeom>
            <a:avLst/>
            <a:gdLst>
              <a:gd name="connsiteX0" fmla="*/ 967503 w 1885632"/>
              <a:gd name="connsiteY0" fmla="*/ 143738 h 1811838"/>
              <a:gd name="connsiteX1" fmla="*/ 813446 w 1885632"/>
              <a:gd name="connsiteY1" fmla="*/ 154545 h 1811838"/>
              <a:gd name="connsiteX2" fmla="*/ 191442 w 1885632"/>
              <a:gd name="connsiteY2" fmla="*/ 1035290 h 1811838"/>
              <a:gd name="connsiteX3" fmla="*/ 1072187 w 1885632"/>
              <a:gd name="connsiteY3" fmla="*/ 1657294 h 1811838"/>
              <a:gd name="connsiteX4" fmla="*/ 1694191 w 1885632"/>
              <a:gd name="connsiteY4" fmla="*/ 776549 h 1811838"/>
              <a:gd name="connsiteX5" fmla="*/ 967503 w 1885632"/>
              <a:gd name="connsiteY5" fmla="*/ 143738 h 1811838"/>
              <a:gd name="connsiteX6" fmla="*/ 1205499 w 1885632"/>
              <a:gd name="connsiteY6" fmla="*/ 0 h 1811838"/>
              <a:gd name="connsiteX7" fmla="*/ 1205599 w 1885632"/>
              <a:gd name="connsiteY7" fmla="*/ 3219 h 1811838"/>
              <a:gd name="connsiteX8" fmla="*/ 1207410 w 1885632"/>
              <a:gd name="connsiteY8" fmla="*/ 556 h 1811838"/>
              <a:gd name="connsiteX9" fmla="*/ 1233742 w 1885632"/>
              <a:gd name="connsiteY9" fmla="*/ 44096 h 1811838"/>
              <a:gd name="connsiteX10" fmla="*/ 1412402 w 1885632"/>
              <a:gd name="connsiteY10" fmla="*/ 215739 h 1811838"/>
              <a:gd name="connsiteX11" fmla="*/ 1637652 w 1885632"/>
              <a:gd name="connsiteY11" fmla="*/ 318908 h 1811838"/>
              <a:gd name="connsiteX12" fmla="*/ 1687817 w 1885632"/>
              <a:gd name="connsiteY12" fmla="*/ 327417 h 1811838"/>
              <a:gd name="connsiteX13" fmla="*/ 1686005 w 1885632"/>
              <a:gd name="connsiteY13" fmla="*/ 330079 h 1811838"/>
              <a:gd name="connsiteX14" fmla="*/ 1689037 w 1885632"/>
              <a:gd name="connsiteY14" fmla="*/ 328991 h 1811838"/>
              <a:gd name="connsiteX15" fmla="*/ 1684748 w 1885632"/>
              <a:gd name="connsiteY15" fmla="*/ 379691 h 1811838"/>
              <a:gd name="connsiteX16" fmla="*/ 1728398 w 1885632"/>
              <a:gd name="connsiteY16" fmla="*/ 623568 h 1811838"/>
              <a:gd name="connsiteX17" fmla="*/ 1849986 w 1885632"/>
              <a:gd name="connsiteY17" fmla="*/ 839431 h 1811838"/>
              <a:gd name="connsiteX18" fmla="*/ 1885570 w 1885632"/>
              <a:gd name="connsiteY18" fmla="*/ 875801 h 1811838"/>
              <a:gd name="connsiteX19" fmla="*/ 1882539 w 1885632"/>
              <a:gd name="connsiteY19" fmla="*/ 876891 h 1811838"/>
              <a:gd name="connsiteX20" fmla="*/ 1885632 w 1885632"/>
              <a:gd name="connsiteY20" fmla="*/ 877791 h 1811838"/>
              <a:gd name="connsiteX21" fmla="*/ 1852361 w 1885632"/>
              <a:gd name="connsiteY21" fmla="*/ 916288 h 1811838"/>
              <a:gd name="connsiteX22" fmla="*/ 1744327 w 1885632"/>
              <a:gd name="connsiteY22" fmla="*/ 1139246 h 1811838"/>
              <a:gd name="connsiteX23" fmla="*/ 1715813 w 1885632"/>
              <a:gd name="connsiteY23" fmla="*/ 1385351 h 1811838"/>
              <a:gd name="connsiteX24" fmla="*/ 1723223 w 1885632"/>
              <a:gd name="connsiteY24" fmla="*/ 1435690 h 1811838"/>
              <a:gd name="connsiteX25" fmla="*/ 1720128 w 1885632"/>
              <a:gd name="connsiteY25" fmla="*/ 1434789 h 1811838"/>
              <a:gd name="connsiteX26" fmla="*/ 1722103 w 1885632"/>
              <a:gd name="connsiteY26" fmla="*/ 1437336 h 1811838"/>
              <a:gd name="connsiteX27" fmla="*/ 1672558 w 1885632"/>
              <a:gd name="connsiteY27" fmla="*/ 1448926 h 1811838"/>
              <a:gd name="connsiteX28" fmla="*/ 1454106 w 1885632"/>
              <a:gd name="connsiteY28" fmla="*/ 1565801 h 1811838"/>
              <a:gd name="connsiteX29" fmla="*/ 1286380 w 1885632"/>
              <a:gd name="connsiteY29" fmla="*/ 1748145 h 1811838"/>
              <a:gd name="connsiteX30" fmla="*/ 1262786 w 1885632"/>
              <a:gd name="connsiteY30" fmla="*/ 1793224 h 1811838"/>
              <a:gd name="connsiteX31" fmla="*/ 1260813 w 1885632"/>
              <a:gd name="connsiteY31" fmla="*/ 1790678 h 1811838"/>
              <a:gd name="connsiteX32" fmla="*/ 1260913 w 1885632"/>
              <a:gd name="connsiteY32" fmla="*/ 1793899 h 1811838"/>
              <a:gd name="connsiteX33" fmla="*/ 1214018 w 1885632"/>
              <a:gd name="connsiteY33" fmla="*/ 1774152 h 1811838"/>
              <a:gd name="connsiteX34" fmla="*/ 968589 w 1885632"/>
              <a:gd name="connsiteY34" fmla="*/ 1740304 h 1811838"/>
              <a:gd name="connsiteX35" fmla="*/ 725717 w 1885632"/>
              <a:gd name="connsiteY35" fmla="*/ 1789236 h 1811838"/>
              <a:gd name="connsiteX36" fmla="*/ 680132 w 1885632"/>
              <a:gd name="connsiteY36" fmla="*/ 1811838 h 1811838"/>
              <a:gd name="connsiteX37" fmla="*/ 680033 w 1885632"/>
              <a:gd name="connsiteY37" fmla="*/ 1808619 h 1811838"/>
              <a:gd name="connsiteX38" fmla="*/ 678222 w 1885632"/>
              <a:gd name="connsiteY38" fmla="*/ 1811282 h 1811838"/>
              <a:gd name="connsiteX39" fmla="*/ 651889 w 1885632"/>
              <a:gd name="connsiteY39" fmla="*/ 1767743 h 1811838"/>
              <a:gd name="connsiteX40" fmla="*/ 473229 w 1885632"/>
              <a:gd name="connsiteY40" fmla="*/ 1596099 h 1811838"/>
              <a:gd name="connsiteX41" fmla="*/ 247980 w 1885632"/>
              <a:gd name="connsiteY41" fmla="*/ 1492930 h 1811838"/>
              <a:gd name="connsiteX42" fmla="*/ 197815 w 1885632"/>
              <a:gd name="connsiteY42" fmla="*/ 1484422 h 1811838"/>
              <a:gd name="connsiteX43" fmla="*/ 199626 w 1885632"/>
              <a:gd name="connsiteY43" fmla="*/ 1481759 h 1811838"/>
              <a:gd name="connsiteX44" fmla="*/ 196595 w 1885632"/>
              <a:gd name="connsiteY44" fmla="*/ 1482848 h 1811838"/>
              <a:gd name="connsiteX45" fmla="*/ 200883 w 1885632"/>
              <a:gd name="connsiteY45" fmla="*/ 1432147 h 1811838"/>
              <a:gd name="connsiteX46" fmla="*/ 157233 w 1885632"/>
              <a:gd name="connsiteY46" fmla="*/ 1188270 h 1811838"/>
              <a:gd name="connsiteX47" fmla="*/ 35644 w 1885632"/>
              <a:gd name="connsiteY47" fmla="*/ 972407 h 1811838"/>
              <a:gd name="connsiteX48" fmla="*/ 62 w 1885632"/>
              <a:gd name="connsiteY48" fmla="*/ 936036 h 1811838"/>
              <a:gd name="connsiteX49" fmla="*/ 3095 w 1885632"/>
              <a:gd name="connsiteY49" fmla="*/ 934947 h 1811838"/>
              <a:gd name="connsiteX50" fmla="*/ 0 w 1885632"/>
              <a:gd name="connsiteY50" fmla="*/ 934046 h 1811838"/>
              <a:gd name="connsiteX51" fmla="*/ 33272 w 1885632"/>
              <a:gd name="connsiteY51" fmla="*/ 895549 h 1811838"/>
              <a:gd name="connsiteX52" fmla="*/ 141305 w 1885632"/>
              <a:gd name="connsiteY52" fmla="*/ 672591 h 1811838"/>
              <a:gd name="connsiteX53" fmla="*/ 169819 w 1885632"/>
              <a:gd name="connsiteY53" fmla="*/ 426486 h 1811838"/>
              <a:gd name="connsiteX54" fmla="*/ 162409 w 1885632"/>
              <a:gd name="connsiteY54" fmla="*/ 376147 h 1811838"/>
              <a:gd name="connsiteX55" fmla="*/ 165502 w 1885632"/>
              <a:gd name="connsiteY55" fmla="*/ 377047 h 1811838"/>
              <a:gd name="connsiteX56" fmla="*/ 163529 w 1885632"/>
              <a:gd name="connsiteY56" fmla="*/ 374501 h 1811838"/>
              <a:gd name="connsiteX57" fmla="*/ 213074 w 1885632"/>
              <a:gd name="connsiteY57" fmla="*/ 362912 h 1811838"/>
              <a:gd name="connsiteX58" fmla="*/ 431525 w 1885632"/>
              <a:gd name="connsiteY58" fmla="*/ 246037 h 1811838"/>
              <a:gd name="connsiteX59" fmla="*/ 599251 w 1885632"/>
              <a:gd name="connsiteY59" fmla="*/ 63694 h 1811838"/>
              <a:gd name="connsiteX60" fmla="*/ 622846 w 1885632"/>
              <a:gd name="connsiteY60" fmla="*/ 18614 h 1811838"/>
              <a:gd name="connsiteX61" fmla="*/ 624818 w 1885632"/>
              <a:gd name="connsiteY61" fmla="*/ 21159 h 1811838"/>
              <a:gd name="connsiteX62" fmla="*/ 624719 w 1885632"/>
              <a:gd name="connsiteY62" fmla="*/ 17940 h 1811838"/>
              <a:gd name="connsiteX63" fmla="*/ 671613 w 1885632"/>
              <a:gd name="connsiteY63" fmla="*/ 37686 h 1811838"/>
              <a:gd name="connsiteX64" fmla="*/ 917042 w 1885632"/>
              <a:gd name="connsiteY64" fmla="*/ 71535 h 1811838"/>
              <a:gd name="connsiteX65" fmla="*/ 1159914 w 1885632"/>
              <a:gd name="connsiteY65" fmla="*/ 22602 h 181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885632" h="1811838">
                <a:moveTo>
                  <a:pt x="967503" y="143738"/>
                </a:moveTo>
                <a:cubicBezTo>
                  <a:pt x="916867" y="142150"/>
                  <a:pt x="865318" y="145614"/>
                  <a:pt x="813446" y="154545"/>
                </a:cubicBezTo>
                <a:cubicBezTo>
                  <a:pt x="398473" y="225994"/>
                  <a:pt x="119993" y="620317"/>
                  <a:pt x="191442" y="1035290"/>
                </a:cubicBezTo>
                <a:cubicBezTo>
                  <a:pt x="262892" y="1450263"/>
                  <a:pt x="657215" y="1728743"/>
                  <a:pt x="1072187" y="1657294"/>
                </a:cubicBezTo>
                <a:cubicBezTo>
                  <a:pt x="1487160" y="1585844"/>
                  <a:pt x="1765641" y="1191522"/>
                  <a:pt x="1694191" y="776549"/>
                </a:cubicBezTo>
                <a:cubicBezTo>
                  <a:pt x="1631673" y="413447"/>
                  <a:pt x="1321955" y="154848"/>
                  <a:pt x="967503" y="143738"/>
                </a:cubicBezTo>
                <a:close/>
                <a:moveTo>
                  <a:pt x="1205499" y="0"/>
                </a:moveTo>
                <a:lnTo>
                  <a:pt x="1205599" y="3219"/>
                </a:lnTo>
                <a:lnTo>
                  <a:pt x="1207410" y="556"/>
                </a:lnTo>
                <a:lnTo>
                  <a:pt x="1233742" y="44096"/>
                </a:lnTo>
                <a:cubicBezTo>
                  <a:pt x="1276686" y="104934"/>
                  <a:pt x="1337594" y="164840"/>
                  <a:pt x="1412402" y="215739"/>
                </a:cubicBezTo>
                <a:cubicBezTo>
                  <a:pt x="1487211" y="266637"/>
                  <a:pt x="1565296" y="301300"/>
                  <a:pt x="1637652" y="318908"/>
                </a:cubicBezTo>
                <a:lnTo>
                  <a:pt x="1687817" y="327417"/>
                </a:lnTo>
                <a:lnTo>
                  <a:pt x="1686005" y="330079"/>
                </a:lnTo>
                <a:lnTo>
                  <a:pt x="1689037" y="328991"/>
                </a:lnTo>
                <a:lnTo>
                  <a:pt x="1684748" y="379691"/>
                </a:lnTo>
                <a:cubicBezTo>
                  <a:pt x="1683729" y="454152"/>
                  <a:pt x="1697794" y="538419"/>
                  <a:pt x="1728398" y="623568"/>
                </a:cubicBezTo>
                <a:cubicBezTo>
                  <a:pt x="1759002" y="708716"/>
                  <a:pt x="1801800" y="782656"/>
                  <a:pt x="1849986" y="839431"/>
                </a:cubicBezTo>
                <a:lnTo>
                  <a:pt x="1885570" y="875801"/>
                </a:lnTo>
                <a:lnTo>
                  <a:pt x="1882539" y="876891"/>
                </a:lnTo>
                <a:lnTo>
                  <a:pt x="1885632" y="877791"/>
                </a:lnTo>
                <a:lnTo>
                  <a:pt x="1852361" y="916288"/>
                </a:lnTo>
                <a:cubicBezTo>
                  <a:pt x="1807769" y="975929"/>
                  <a:pt x="1769618" y="1052370"/>
                  <a:pt x="1744327" y="1139246"/>
                </a:cubicBezTo>
                <a:cubicBezTo>
                  <a:pt x="1719038" y="1226121"/>
                  <a:pt x="1710201" y="1311095"/>
                  <a:pt x="1715813" y="1385351"/>
                </a:cubicBezTo>
                <a:lnTo>
                  <a:pt x="1723223" y="1435690"/>
                </a:lnTo>
                <a:lnTo>
                  <a:pt x="1720128" y="1434789"/>
                </a:lnTo>
                <a:lnTo>
                  <a:pt x="1722103" y="1437336"/>
                </a:lnTo>
                <a:lnTo>
                  <a:pt x="1672558" y="1448926"/>
                </a:lnTo>
                <a:cubicBezTo>
                  <a:pt x="1601426" y="1470966"/>
                  <a:pt x="1525630" y="1510382"/>
                  <a:pt x="1454106" y="1565801"/>
                </a:cubicBezTo>
                <a:cubicBezTo>
                  <a:pt x="1382582" y="1621220"/>
                  <a:pt x="1325485" y="1684771"/>
                  <a:pt x="1286380" y="1748145"/>
                </a:cubicBezTo>
                <a:lnTo>
                  <a:pt x="1262786" y="1793224"/>
                </a:lnTo>
                <a:lnTo>
                  <a:pt x="1260813" y="1790678"/>
                </a:lnTo>
                <a:lnTo>
                  <a:pt x="1260913" y="1793899"/>
                </a:lnTo>
                <a:lnTo>
                  <a:pt x="1214018" y="1774152"/>
                </a:lnTo>
                <a:cubicBezTo>
                  <a:pt x="1143517" y="1750173"/>
                  <a:pt x="1059028" y="1737510"/>
                  <a:pt x="968589" y="1740304"/>
                </a:cubicBezTo>
                <a:cubicBezTo>
                  <a:pt x="878151" y="1743097"/>
                  <a:pt x="794605" y="1760951"/>
                  <a:pt x="725717" y="1789236"/>
                </a:cubicBezTo>
                <a:lnTo>
                  <a:pt x="680132" y="1811838"/>
                </a:lnTo>
                <a:lnTo>
                  <a:pt x="680033" y="1808619"/>
                </a:lnTo>
                <a:lnTo>
                  <a:pt x="678222" y="1811282"/>
                </a:lnTo>
                <a:lnTo>
                  <a:pt x="651889" y="1767743"/>
                </a:lnTo>
                <a:cubicBezTo>
                  <a:pt x="608947" y="1706903"/>
                  <a:pt x="548037" y="1646998"/>
                  <a:pt x="473229" y="1596099"/>
                </a:cubicBezTo>
                <a:cubicBezTo>
                  <a:pt x="398420" y="1545201"/>
                  <a:pt x="320336" y="1510538"/>
                  <a:pt x="247980" y="1492930"/>
                </a:cubicBezTo>
                <a:lnTo>
                  <a:pt x="197815" y="1484422"/>
                </a:lnTo>
                <a:lnTo>
                  <a:pt x="199626" y="1481759"/>
                </a:lnTo>
                <a:lnTo>
                  <a:pt x="196595" y="1482848"/>
                </a:lnTo>
                <a:lnTo>
                  <a:pt x="200883" y="1432147"/>
                </a:lnTo>
                <a:cubicBezTo>
                  <a:pt x="201903" y="1357686"/>
                  <a:pt x="187837" y="1273419"/>
                  <a:pt x="157233" y="1188270"/>
                </a:cubicBezTo>
                <a:cubicBezTo>
                  <a:pt x="126630" y="1103122"/>
                  <a:pt x="83832" y="1029181"/>
                  <a:pt x="35644" y="972407"/>
                </a:cubicBezTo>
                <a:lnTo>
                  <a:pt x="62" y="936036"/>
                </a:lnTo>
                <a:lnTo>
                  <a:pt x="3095" y="934947"/>
                </a:lnTo>
                <a:lnTo>
                  <a:pt x="0" y="934046"/>
                </a:lnTo>
                <a:lnTo>
                  <a:pt x="33272" y="895549"/>
                </a:lnTo>
                <a:cubicBezTo>
                  <a:pt x="77863" y="835908"/>
                  <a:pt x="116015" y="759468"/>
                  <a:pt x="141305" y="672591"/>
                </a:cubicBezTo>
                <a:cubicBezTo>
                  <a:pt x="166594" y="585716"/>
                  <a:pt x="175432" y="500742"/>
                  <a:pt x="169819" y="426486"/>
                </a:cubicBezTo>
                <a:lnTo>
                  <a:pt x="162409" y="376147"/>
                </a:lnTo>
                <a:lnTo>
                  <a:pt x="165502" y="377047"/>
                </a:lnTo>
                <a:lnTo>
                  <a:pt x="163529" y="374501"/>
                </a:lnTo>
                <a:lnTo>
                  <a:pt x="213074" y="362912"/>
                </a:lnTo>
                <a:cubicBezTo>
                  <a:pt x="284205" y="340872"/>
                  <a:pt x="360001" y="301455"/>
                  <a:pt x="431525" y="246037"/>
                </a:cubicBezTo>
                <a:cubicBezTo>
                  <a:pt x="503050" y="190619"/>
                  <a:pt x="560146" y="127066"/>
                  <a:pt x="599251" y="63694"/>
                </a:cubicBezTo>
                <a:lnTo>
                  <a:pt x="622846" y="18614"/>
                </a:lnTo>
                <a:lnTo>
                  <a:pt x="624818" y="21159"/>
                </a:lnTo>
                <a:lnTo>
                  <a:pt x="624719" y="17940"/>
                </a:lnTo>
                <a:lnTo>
                  <a:pt x="671613" y="37686"/>
                </a:lnTo>
                <a:cubicBezTo>
                  <a:pt x="742114" y="61665"/>
                  <a:pt x="826603" y="74328"/>
                  <a:pt x="917042" y="71535"/>
                </a:cubicBezTo>
                <a:cubicBezTo>
                  <a:pt x="1007480" y="68741"/>
                  <a:pt x="1091027" y="50886"/>
                  <a:pt x="1159914" y="22602"/>
                </a:cubicBezTo>
                <a:close/>
              </a:path>
            </a:pathLst>
          </a:custGeom>
          <a:solidFill>
            <a:srgbClr val="F3A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8" name="MH_SubTitle_1"/>
          <p:cNvSpPr/>
          <p:nvPr>
            <p:custDataLst>
              <p:tags r:id="rId11"/>
            </p:custDataLst>
          </p:nvPr>
        </p:nvSpPr>
        <p:spPr>
          <a:xfrm>
            <a:off x="2868240" y="5403290"/>
            <a:ext cx="1114425" cy="1114425"/>
          </a:xfrm>
          <a:custGeom>
            <a:avLst/>
            <a:gdLst>
              <a:gd name="connsiteX0" fmla="*/ 766985 w 1487101"/>
              <a:gd name="connsiteY0" fmla="*/ 20013 h 1487102"/>
              <a:gd name="connsiteX1" fmla="*/ 620740 w 1487101"/>
              <a:gd name="connsiteY1" fmla="*/ 30273 h 1487102"/>
              <a:gd name="connsiteX2" fmla="*/ 30272 w 1487101"/>
              <a:gd name="connsiteY2" fmla="*/ 866362 h 1487102"/>
              <a:gd name="connsiteX3" fmla="*/ 866362 w 1487101"/>
              <a:gd name="connsiteY3" fmla="*/ 1456830 h 1487102"/>
              <a:gd name="connsiteX4" fmla="*/ 1456829 w 1487101"/>
              <a:gd name="connsiteY4" fmla="*/ 620740 h 1487102"/>
              <a:gd name="connsiteX5" fmla="*/ 766985 w 1487101"/>
              <a:gd name="connsiteY5" fmla="*/ 20013 h 1487102"/>
              <a:gd name="connsiteX6" fmla="*/ 767622 w 1487101"/>
              <a:gd name="connsiteY6" fmla="*/ 364 h 1487102"/>
              <a:gd name="connsiteX7" fmla="*/ 1476200 w 1487101"/>
              <a:gd name="connsiteY7" fmla="*/ 617405 h 1487102"/>
              <a:gd name="connsiteX8" fmla="*/ 869697 w 1487101"/>
              <a:gd name="connsiteY8" fmla="*/ 1476201 h 1487102"/>
              <a:gd name="connsiteX9" fmla="*/ 10901 w 1487101"/>
              <a:gd name="connsiteY9" fmla="*/ 869698 h 1487102"/>
              <a:gd name="connsiteX10" fmla="*/ 617404 w 1487101"/>
              <a:gd name="connsiteY10" fmla="*/ 10902 h 1487102"/>
              <a:gd name="connsiteX11" fmla="*/ 767622 w 1487101"/>
              <a:gd name="connsiteY11" fmla="*/ 364 h 148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87101" h="1487102">
                <a:moveTo>
                  <a:pt x="766985" y="20013"/>
                </a:moveTo>
                <a:cubicBezTo>
                  <a:pt x="718916" y="18506"/>
                  <a:pt x="669981" y="21794"/>
                  <a:pt x="620740" y="30273"/>
                </a:cubicBezTo>
                <a:cubicBezTo>
                  <a:pt x="226807" y="98099"/>
                  <a:pt x="-37554" y="472430"/>
                  <a:pt x="30272" y="866362"/>
                </a:cubicBezTo>
                <a:cubicBezTo>
                  <a:pt x="98099" y="1260295"/>
                  <a:pt x="472430" y="1524656"/>
                  <a:pt x="866362" y="1456830"/>
                </a:cubicBezTo>
                <a:cubicBezTo>
                  <a:pt x="1260295" y="1389003"/>
                  <a:pt x="1524656" y="1014672"/>
                  <a:pt x="1456829" y="620740"/>
                </a:cubicBezTo>
                <a:cubicBezTo>
                  <a:pt x="1397481" y="276049"/>
                  <a:pt x="1103466" y="30561"/>
                  <a:pt x="766985" y="20013"/>
                </a:cubicBezTo>
                <a:close/>
                <a:moveTo>
                  <a:pt x="767622" y="364"/>
                </a:moveTo>
                <a:cubicBezTo>
                  <a:pt x="1113240" y="11198"/>
                  <a:pt x="1415240" y="263352"/>
                  <a:pt x="1476200" y="617405"/>
                </a:cubicBezTo>
                <a:cubicBezTo>
                  <a:pt x="1545869" y="1022036"/>
                  <a:pt x="1274328" y="1406532"/>
                  <a:pt x="869697" y="1476201"/>
                </a:cubicBezTo>
                <a:cubicBezTo>
                  <a:pt x="465066" y="1545869"/>
                  <a:pt x="80570" y="1274329"/>
                  <a:pt x="10901" y="869698"/>
                </a:cubicBezTo>
                <a:cubicBezTo>
                  <a:pt x="-58767" y="465067"/>
                  <a:pt x="212773" y="80570"/>
                  <a:pt x="617404" y="10902"/>
                </a:cubicBezTo>
                <a:cubicBezTo>
                  <a:pt x="667983" y="2193"/>
                  <a:pt x="718248" y="-1184"/>
                  <a:pt x="767622" y="364"/>
                </a:cubicBezTo>
                <a:close/>
              </a:path>
            </a:pathLst>
          </a:custGeom>
          <a:ln>
            <a:solidFill>
              <a:srgbClr val="F9A5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rgbClr val="F3A769"/>
                </a:solidFill>
                <a:ea typeface="微软雅黑" panose="020B0503020204020204" pitchFamily="34" charset="-122"/>
              </a:rPr>
              <a:t>已有数据平台</a:t>
            </a:r>
            <a:endParaRPr lang="zh-CN" altLang="en-US" b="1" dirty="0">
              <a:solidFill>
                <a:srgbClr val="F3A769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0" name="MH_Other_8"/>
          <p:cNvCxnSpPr>
            <a:stCxn id="11" idx="34"/>
          </p:cNvCxnSpPr>
          <p:nvPr>
            <p:custDataLst>
              <p:tags r:id="rId12"/>
            </p:custDataLst>
          </p:nvPr>
        </p:nvCxnSpPr>
        <p:spPr>
          <a:xfrm flipH="1" flipV="1">
            <a:off x="6232945" y="3183966"/>
            <a:ext cx="905931" cy="2152263"/>
          </a:xfrm>
          <a:prstGeom prst="line">
            <a:avLst/>
          </a:prstGeom>
          <a:ln cmpd="sng">
            <a:solidFill>
              <a:srgbClr val="96969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MH_Other_10"/>
          <p:cNvCxnSpPr>
            <a:stCxn id="14" idx="38"/>
          </p:cNvCxnSpPr>
          <p:nvPr>
            <p:custDataLst>
              <p:tags r:id="rId13"/>
            </p:custDataLst>
          </p:nvPr>
        </p:nvCxnSpPr>
        <p:spPr>
          <a:xfrm flipH="1" flipV="1">
            <a:off x="6232945" y="3183966"/>
            <a:ext cx="2536213" cy="2099091"/>
          </a:xfrm>
          <a:prstGeom prst="line">
            <a:avLst/>
          </a:prstGeom>
          <a:ln cmpd="sng">
            <a:solidFill>
              <a:srgbClr val="96969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24"/>
          <p:cNvSpPr>
            <a:spLocks noChangeArrowheads="1"/>
          </p:cNvSpPr>
          <p:nvPr/>
        </p:nvSpPr>
        <p:spPr bwMode="auto">
          <a:xfrm>
            <a:off x="0" y="0"/>
            <a:ext cx="3668713" cy="1543050"/>
          </a:xfrm>
          <a:prstGeom prst="rect">
            <a:avLst/>
          </a:prstGeom>
          <a:solidFill>
            <a:srgbClr val="DA4C38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4"/>
          <p:cNvSpPr>
            <a:spLocks noChangeArrowheads="1"/>
          </p:cNvSpPr>
          <p:nvPr/>
        </p:nvSpPr>
        <p:spPr bwMode="auto">
          <a:xfrm>
            <a:off x="474154" y="395288"/>
            <a:ext cx="2698175" cy="941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DA4C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大数据应用服务</a:t>
            </a:r>
          </a:p>
          <a:p>
            <a:pPr algn="just">
              <a:lnSpc>
                <a:spcPct val="120000"/>
              </a:lnSpc>
            </a:pPr>
            <a:r>
              <a:rPr lang="zh-CN" altLang="en-US" sz="18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深度分析，预警监测</a:t>
            </a:r>
            <a:endParaRPr lang="zh-CN" altLang="en-US" sz="1800" dirty="0"/>
          </a:p>
        </p:txBody>
      </p:sp>
      <p:sp>
        <p:nvSpPr>
          <p:cNvPr id="22" name="矩形 24"/>
          <p:cNvSpPr>
            <a:spLocks noChangeArrowheads="1"/>
          </p:cNvSpPr>
          <p:nvPr/>
        </p:nvSpPr>
        <p:spPr bwMode="auto">
          <a:xfrm>
            <a:off x="0" y="1581150"/>
            <a:ext cx="3668713" cy="84138"/>
          </a:xfrm>
          <a:prstGeom prst="rect">
            <a:avLst/>
          </a:prstGeom>
          <a:solidFill>
            <a:srgbClr val="036E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KSO_Shape"/>
          <p:cNvSpPr/>
          <p:nvPr/>
        </p:nvSpPr>
        <p:spPr>
          <a:xfrm>
            <a:off x="5170079" y="2546247"/>
            <a:ext cx="2305914" cy="1287469"/>
          </a:xfrm>
          <a:custGeom>
            <a:avLst/>
            <a:gdLst/>
            <a:ahLst/>
            <a:cxnLst/>
            <a:rect l="l" t="t" r="r" b="b"/>
            <a:pathLst>
              <a:path w="2263730" h="1265688">
                <a:moveTo>
                  <a:pt x="905551" y="0"/>
                </a:moveTo>
                <a:cubicBezTo>
                  <a:pt x="964955" y="0"/>
                  <a:pt x="1021809" y="12275"/>
                  <a:pt x="1073606" y="36122"/>
                </a:cubicBezTo>
                <a:cubicBezTo>
                  <a:pt x="867772" y="107015"/>
                  <a:pt x="717264" y="277397"/>
                  <a:pt x="695253" y="481416"/>
                </a:cubicBezTo>
                <a:cubicBezTo>
                  <a:pt x="659529" y="464587"/>
                  <a:pt x="621677" y="456871"/>
                  <a:pt x="584749" y="459054"/>
                </a:cubicBezTo>
                <a:cubicBezTo>
                  <a:pt x="568316" y="460025"/>
                  <a:pt x="552067" y="462956"/>
                  <a:pt x="536229" y="467989"/>
                </a:cubicBezTo>
                <a:cubicBezTo>
                  <a:pt x="461080" y="491867"/>
                  <a:pt x="412084" y="557684"/>
                  <a:pt x="398547" y="640069"/>
                </a:cubicBezTo>
                <a:cubicBezTo>
                  <a:pt x="252469" y="690186"/>
                  <a:pt x="150529" y="805213"/>
                  <a:pt x="150529" y="939037"/>
                </a:cubicBezTo>
                <a:cubicBezTo>
                  <a:pt x="150529" y="1060859"/>
                  <a:pt x="235005" y="1167106"/>
                  <a:pt x="360867" y="1221858"/>
                </a:cubicBezTo>
                <a:cubicBezTo>
                  <a:pt x="258008" y="1163330"/>
                  <a:pt x="191624" y="1067577"/>
                  <a:pt x="191624" y="959585"/>
                </a:cubicBezTo>
                <a:cubicBezTo>
                  <a:pt x="191624" y="825761"/>
                  <a:pt x="293564" y="710734"/>
                  <a:pt x="439642" y="660617"/>
                </a:cubicBezTo>
                <a:cubicBezTo>
                  <a:pt x="453179" y="578232"/>
                  <a:pt x="502175" y="512415"/>
                  <a:pt x="577324" y="488537"/>
                </a:cubicBezTo>
                <a:cubicBezTo>
                  <a:pt x="593162" y="483504"/>
                  <a:pt x="609411" y="480573"/>
                  <a:pt x="625844" y="479602"/>
                </a:cubicBezTo>
                <a:cubicBezTo>
                  <a:pt x="662772" y="477419"/>
                  <a:pt x="700624" y="485135"/>
                  <a:pt x="736348" y="501964"/>
                </a:cubicBezTo>
                <a:cubicBezTo>
                  <a:pt x="765500" y="231754"/>
                  <a:pt x="1020053" y="20548"/>
                  <a:pt x="1329741" y="20548"/>
                </a:cubicBezTo>
                <a:cubicBezTo>
                  <a:pt x="1659087" y="20548"/>
                  <a:pt x="1926075" y="259418"/>
                  <a:pt x="1926075" y="554079"/>
                </a:cubicBezTo>
                <a:cubicBezTo>
                  <a:pt x="1926075" y="582788"/>
                  <a:pt x="1923540" y="610967"/>
                  <a:pt x="1917927" y="638343"/>
                </a:cubicBezTo>
                <a:cubicBezTo>
                  <a:pt x="2114194" y="662993"/>
                  <a:pt x="2263730" y="797503"/>
                  <a:pt x="2263730" y="959585"/>
                </a:cubicBezTo>
                <a:cubicBezTo>
                  <a:pt x="2263730" y="1100449"/>
                  <a:pt x="2150783" y="1220487"/>
                  <a:pt x="1992071" y="1265207"/>
                </a:cubicBezTo>
                <a:lnTo>
                  <a:pt x="1990321" y="1265688"/>
                </a:lnTo>
                <a:lnTo>
                  <a:pt x="465245" y="1265688"/>
                </a:lnTo>
                <a:lnTo>
                  <a:pt x="370547" y="1265688"/>
                </a:lnTo>
                <a:lnTo>
                  <a:pt x="351179" y="1263493"/>
                </a:lnTo>
                <a:cubicBezTo>
                  <a:pt x="343976" y="1265446"/>
                  <a:pt x="336631" y="1265688"/>
                  <a:pt x="329229" y="1265688"/>
                </a:cubicBezTo>
                <a:cubicBezTo>
                  <a:pt x="147401" y="1265688"/>
                  <a:pt x="0" y="1119441"/>
                  <a:pt x="0" y="939037"/>
                </a:cubicBezTo>
                <a:cubicBezTo>
                  <a:pt x="0" y="805213"/>
                  <a:pt x="81109" y="690186"/>
                  <a:pt x="197338" y="640069"/>
                </a:cubicBezTo>
                <a:cubicBezTo>
                  <a:pt x="208108" y="557684"/>
                  <a:pt x="247093" y="491867"/>
                  <a:pt x="306885" y="467989"/>
                </a:cubicBezTo>
                <a:cubicBezTo>
                  <a:pt x="319486" y="462956"/>
                  <a:pt x="332415" y="460025"/>
                  <a:pt x="345490" y="459054"/>
                </a:cubicBezTo>
                <a:cubicBezTo>
                  <a:pt x="374873" y="456871"/>
                  <a:pt x="404990" y="464587"/>
                  <a:pt x="433414" y="481416"/>
                </a:cubicBezTo>
                <a:cubicBezTo>
                  <a:pt x="456609" y="211206"/>
                  <a:pt x="659145" y="0"/>
                  <a:pt x="90555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76200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566510" y="3293899"/>
            <a:ext cx="190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管理平台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809222" y="1573425"/>
            <a:ext cx="1553737" cy="1362377"/>
            <a:chOff x="3785347" y="2032003"/>
            <a:chExt cx="2204925" cy="1933364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884416" y="2455548"/>
              <a:ext cx="1682667" cy="1095159"/>
            </a:xfrm>
            <a:prstGeom prst="rect">
              <a:avLst/>
            </a:prstGeom>
          </p:spPr>
        </p:pic>
        <p:sp>
          <p:nvSpPr>
            <p:cNvPr id="32" name="KSO_Shape"/>
            <p:cNvSpPr>
              <a:spLocks/>
            </p:cNvSpPr>
            <p:nvPr/>
          </p:nvSpPr>
          <p:spPr bwMode="auto">
            <a:xfrm>
              <a:off x="3785347" y="2342942"/>
              <a:ext cx="1905000" cy="1622425"/>
            </a:xfrm>
            <a:custGeom>
              <a:avLst/>
              <a:gdLst/>
              <a:ahLst/>
              <a:cxnLst/>
              <a:rect l="0" t="0" r="r" b="b"/>
              <a:pathLst>
                <a:path w="4999037" h="4260141">
                  <a:moveTo>
                    <a:pt x="1900345" y="3557911"/>
                  </a:moveTo>
                  <a:lnTo>
                    <a:pt x="3097730" y="3557911"/>
                  </a:lnTo>
                  <a:lnTo>
                    <a:pt x="3102535" y="3590573"/>
                  </a:lnTo>
                  <a:lnTo>
                    <a:pt x="3107340" y="3623235"/>
                  </a:lnTo>
                  <a:lnTo>
                    <a:pt x="3113106" y="3656858"/>
                  </a:lnTo>
                  <a:lnTo>
                    <a:pt x="3119833" y="3691441"/>
                  </a:lnTo>
                  <a:lnTo>
                    <a:pt x="3126560" y="3717378"/>
                  </a:lnTo>
                  <a:lnTo>
                    <a:pt x="3134248" y="3744276"/>
                  </a:lnTo>
                  <a:lnTo>
                    <a:pt x="3140975" y="3769253"/>
                  </a:lnTo>
                  <a:lnTo>
                    <a:pt x="3148663" y="3795190"/>
                  </a:lnTo>
                  <a:lnTo>
                    <a:pt x="3158272" y="3821127"/>
                  </a:lnTo>
                  <a:lnTo>
                    <a:pt x="3166921" y="3846104"/>
                  </a:lnTo>
                  <a:lnTo>
                    <a:pt x="3177492" y="3871081"/>
                  </a:lnTo>
                  <a:lnTo>
                    <a:pt x="3189024" y="3895097"/>
                  </a:lnTo>
                  <a:lnTo>
                    <a:pt x="3200556" y="3919113"/>
                  </a:lnTo>
                  <a:lnTo>
                    <a:pt x="3213048" y="3941208"/>
                  </a:lnTo>
                  <a:lnTo>
                    <a:pt x="3226502" y="3964263"/>
                  </a:lnTo>
                  <a:lnTo>
                    <a:pt x="3240917" y="3984437"/>
                  </a:lnTo>
                  <a:lnTo>
                    <a:pt x="3256293" y="4004610"/>
                  </a:lnTo>
                  <a:lnTo>
                    <a:pt x="3271668" y="4024784"/>
                  </a:lnTo>
                  <a:lnTo>
                    <a:pt x="3288966" y="4042075"/>
                  </a:lnTo>
                  <a:lnTo>
                    <a:pt x="3306264" y="4058406"/>
                  </a:lnTo>
                  <a:lnTo>
                    <a:pt x="3318757" y="4069934"/>
                  </a:lnTo>
                  <a:lnTo>
                    <a:pt x="3331249" y="4079540"/>
                  </a:lnTo>
                  <a:lnTo>
                    <a:pt x="3344703" y="4089147"/>
                  </a:lnTo>
                  <a:lnTo>
                    <a:pt x="3358157" y="4097793"/>
                  </a:lnTo>
                  <a:lnTo>
                    <a:pt x="3372572" y="4106438"/>
                  </a:lnTo>
                  <a:lnTo>
                    <a:pt x="3386026" y="4114123"/>
                  </a:lnTo>
                  <a:lnTo>
                    <a:pt x="3402362" y="4121809"/>
                  </a:lnTo>
                  <a:lnTo>
                    <a:pt x="3417738" y="4127573"/>
                  </a:lnTo>
                  <a:lnTo>
                    <a:pt x="3433114" y="4133336"/>
                  </a:lnTo>
                  <a:lnTo>
                    <a:pt x="3450411" y="4138140"/>
                  </a:lnTo>
                  <a:lnTo>
                    <a:pt x="3467709" y="4142943"/>
                  </a:lnTo>
                  <a:lnTo>
                    <a:pt x="3485007" y="4145825"/>
                  </a:lnTo>
                  <a:lnTo>
                    <a:pt x="3504227" y="4148707"/>
                  </a:lnTo>
                  <a:lnTo>
                    <a:pt x="3523446" y="4151589"/>
                  </a:lnTo>
                  <a:lnTo>
                    <a:pt x="3543627" y="4152549"/>
                  </a:lnTo>
                  <a:lnTo>
                    <a:pt x="3564769" y="4152549"/>
                  </a:lnTo>
                  <a:lnTo>
                    <a:pt x="3564769" y="4260141"/>
                  </a:lnTo>
                  <a:lnTo>
                    <a:pt x="1434268" y="4260141"/>
                  </a:lnTo>
                  <a:lnTo>
                    <a:pt x="1434268" y="4152549"/>
                  </a:lnTo>
                  <a:lnTo>
                    <a:pt x="1455409" y="4152549"/>
                  </a:lnTo>
                  <a:lnTo>
                    <a:pt x="1474629" y="4151589"/>
                  </a:lnTo>
                  <a:lnTo>
                    <a:pt x="1493849" y="4148707"/>
                  </a:lnTo>
                  <a:lnTo>
                    <a:pt x="1513068" y="4145825"/>
                  </a:lnTo>
                  <a:lnTo>
                    <a:pt x="1530366" y="4142943"/>
                  </a:lnTo>
                  <a:lnTo>
                    <a:pt x="1547664" y="4138140"/>
                  </a:lnTo>
                  <a:lnTo>
                    <a:pt x="1564962" y="4133336"/>
                  </a:lnTo>
                  <a:lnTo>
                    <a:pt x="1581298" y="4127573"/>
                  </a:lnTo>
                  <a:lnTo>
                    <a:pt x="1596674" y="4121809"/>
                  </a:lnTo>
                  <a:lnTo>
                    <a:pt x="1612050" y="4114123"/>
                  </a:lnTo>
                  <a:lnTo>
                    <a:pt x="1626465" y="4106438"/>
                  </a:lnTo>
                  <a:lnTo>
                    <a:pt x="1639918" y="4097793"/>
                  </a:lnTo>
                  <a:lnTo>
                    <a:pt x="1653372" y="4089147"/>
                  </a:lnTo>
                  <a:lnTo>
                    <a:pt x="1666826" y="4079540"/>
                  </a:lnTo>
                  <a:lnTo>
                    <a:pt x="1679319" y="4069934"/>
                  </a:lnTo>
                  <a:lnTo>
                    <a:pt x="1691811" y="4058406"/>
                  </a:lnTo>
                  <a:lnTo>
                    <a:pt x="1703343" y="4047839"/>
                  </a:lnTo>
                  <a:lnTo>
                    <a:pt x="1715836" y="4036311"/>
                  </a:lnTo>
                  <a:lnTo>
                    <a:pt x="1726407" y="4024784"/>
                  </a:lnTo>
                  <a:lnTo>
                    <a:pt x="1736978" y="4012295"/>
                  </a:lnTo>
                  <a:lnTo>
                    <a:pt x="1757158" y="3985397"/>
                  </a:lnTo>
                  <a:lnTo>
                    <a:pt x="1776378" y="3956578"/>
                  </a:lnTo>
                  <a:lnTo>
                    <a:pt x="1793676" y="3926798"/>
                  </a:lnTo>
                  <a:lnTo>
                    <a:pt x="1809052" y="3895097"/>
                  </a:lnTo>
                  <a:lnTo>
                    <a:pt x="1824427" y="3863396"/>
                  </a:lnTo>
                  <a:lnTo>
                    <a:pt x="1837881" y="3829773"/>
                  </a:lnTo>
                  <a:lnTo>
                    <a:pt x="1849413" y="3795190"/>
                  </a:lnTo>
                  <a:lnTo>
                    <a:pt x="1859984" y="3761568"/>
                  </a:lnTo>
                  <a:lnTo>
                    <a:pt x="1868632" y="3726984"/>
                  </a:lnTo>
                  <a:lnTo>
                    <a:pt x="1878242" y="3692401"/>
                  </a:lnTo>
                  <a:lnTo>
                    <a:pt x="1884969" y="3657818"/>
                  </a:lnTo>
                  <a:lnTo>
                    <a:pt x="1890735" y="3623235"/>
                  </a:lnTo>
                  <a:lnTo>
                    <a:pt x="1896501" y="3590573"/>
                  </a:lnTo>
                  <a:lnTo>
                    <a:pt x="1900345" y="3557911"/>
                  </a:lnTo>
                  <a:close/>
                  <a:moveTo>
                    <a:pt x="344993" y="345832"/>
                  </a:moveTo>
                  <a:lnTo>
                    <a:pt x="344993" y="3036592"/>
                  </a:lnTo>
                  <a:lnTo>
                    <a:pt x="4655005" y="3036592"/>
                  </a:lnTo>
                  <a:lnTo>
                    <a:pt x="4655005" y="345832"/>
                  </a:lnTo>
                  <a:lnTo>
                    <a:pt x="344993" y="345832"/>
                  </a:lnTo>
                  <a:close/>
                  <a:moveTo>
                    <a:pt x="142226" y="0"/>
                  </a:moveTo>
                  <a:lnTo>
                    <a:pt x="4857773" y="0"/>
                  </a:lnTo>
                  <a:lnTo>
                    <a:pt x="4872187" y="961"/>
                  </a:lnTo>
                  <a:lnTo>
                    <a:pt x="4885641" y="2882"/>
                  </a:lnTo>
                  <a:lnTo>
                    <a:pt x="4899095" y="6725"/>
                  </a:lnTo>
                  <a:lnTo>
                    <a:pt x="4913510" y="10567"/>
                  </a:lnTo>
                  <a:lnTo>
                    <a:pt x="4925042" y="17292"/>
                  </a:lnTo>
                  <a:lnTo>
                    <a:pt x="4936573" y="24016"/>
                  </a:lnTo>
                  <a:lnTo>
                    <a:pt x="4947144" y="32662"/>
                  </a:lnTo>
                  <a:lnTo>
                    <a:pt x="4957715" y="42268"/>
                  </a:lnTo>
                  <a:lnTo>
                    <a:pt x="4967325" y="51875"/>
                  </a:lnTo>
                  <a:lnTo>
                    <a:pt x="4975974" y="62442"/>
                  </a:lnTo>
                  <a:lnTo>
                    <a:pt x="4982701" y="73970"/>
                  </a:lnTo>
                  <a:lnTo>
                    <a:pt x="4988466" y="87419"/>
                  </a:lnTo>
                  <a:lnTo>
                    <a:pt x="4993271" y="99907"/>
                  </a:lnTo>
                  <a:lnTo>
                    <a:pt x="4996154" y="113356"/>
                  </a:lnTo>
                  <a:lnTo>
                    <a:pt x="4999037" y="127766"/>
                  </a:lnTo>
                  <a:lnTo>
                    <a:pt x="4999037" y="142175"/>
                  </a:lnTo>
                  <a:lnTo>
                    <a:pt x="4999037" y="3238327"/>
                  </a:lnTo>
                  <a:lnTo>
                    <a:pt x="4999037" y="3253697"/>
                  </a:lnTo>
                  <a:lnTo>
                    <a:pt x="4996154" y="3268106"/>
                  </a:lnTo>
                  <a:lnTo>
                    <a:pt x="4993271" y="3281555"/>
                  </a:lnTo>
                  <a:lnTo>
                    <a:pt x="4988466" y="3295004"/>
                  </a:lnTo>
                  <a:lnTo>
                    <a:pt x="4982701" y="3307493"/>
                  </a:lnTo>
                  <a:lnTo>
                    <a:pt x="4975974" y="3319021"/>
                  </a:lnTo>
                  <a:lnTo>
                    <a:pt x="4967325" y="3329588"/>
                  </a:lnTo>
                  <a:lnTo>
                    <a:pt x="4957715" y="3339194"/>
                  </a:lnTo>
                  <a:lnTo>
                    <a:pt x="4947144" y="3349761"/>
                  </a:lnTo>
                  <a:lnTo>
                    <a:pt x="4936573" y="3357446"/>
                  </a:lnTo>
                  <a:lnTo>
                    <a:pt x="4925042" y="3364171"/>
                  </a:lnTo>
                  <a:lnTo>
                    <a:pt x="4913510" y="3369935"/>
                  </a:lnTo>
                  <a:lnTo>
                    <a:pt x="4899095" y="3374738"/>
                  </a:lnTo>
                  <a:lnTo>
                    <a:pt x="4885641" y="3378580"/>
                  </a:lnTo>
                  <a:lnTo>
                    <a:pt x="4872187" y="3380502"/>
                  </a:lnTo>
                  <a:lnTo>
                    <a:pt x="4857773" y="3381462"/>
                  </a:lnTo>
                  <a:lnTo>
                    <a:pt x="142226" y="3381462"/>
                  </a:lnTo>
                  <a:lnTo>
                    <a:pt x="127811" y="3380502"/>
                  </a:lnTo>
                  <a:lnTo>
                    <a:pt x="113396" y="3378580"/>
                  </a:lnTo>
                  <a:lnTo>
                    <a:pt x="99942" y="3374738"/>
                  </a:lnTo>
                  <a:lnTo>
                    <a:pt x="86489" y="3369935"/>
                  </a:lnTo>
                  <a:lnTo>
                    <a:pt x="73996" y="3364171"/>
                  </a:lnTo>
                  <a:lnTo>
                    <a:pt x="62464" y="3357446"/>
                  </a:lnTo>
                  <a:lnTo>
                    <a:pt x="51893" y="3349761"/>
                  </a:lnTo>
                  <a:lnTo>
                    <a:pt x="42283" y="3339194"/>
                  </a:lnTo>
                  <a:lnTo>
                    <a:pt x="31713" y="3329588"/>
                  </a:lnTo>
                  <a:lnTo>
                    <a:pt x="24025" y="3319021"/>
                  </a:lnTo>
                  <a:lnTo>
                    <a:pt x="17298" y="3307493"/>
                  </a:lnTo>
                  <a:lnTo>
                    <a:pt x="11532" y="3295004"/>
                  </a:lnTo>
                  <a:lnTo>
                    <a:pt x="6727" y="3281555"/>
                  </a:lnTo>
                  <a:lnTo>
                    <a:pt x="2883" y="3268106"/>
                  </a:lnTo>
                  <a:lnTo>
                    <a:pt x="961" y="3253697"/>
                  </a:lnTo>
                  <a:lnTo>
                    <a:pt x="0" y="3238327"/>
                  </a:lnTo>
                  <a:lnTo>
                    <a:pt x="0" y="142175"/>
                  </a:lnTo>
                  <a:lnTo>
                    <a:pt x="961" y="127766"/>
                  </a:lnTo>
                  <a:lnTo>
                    <a:pt x="2883" y="113356"/>
                  </a:lnTo>
                  <a:lnTo>
                    <a:pt x="6727" y="99907"/>
                  </a:lnTo>
                  <a:lnTo>
                    <a:pt x="11532" y="87419"/>
                  </a:lnTo>
                  <a:lnTo>
                    <a:pt x="17298" y="73970"/>
                  </a:lnTo>
                  <a:lnTo>
                    <a:pt x="24025" y="62442"/>
                  </a:lnTo>
                  <a:lnTo>
                    <a:pt x="31713" y="51875"/>
                  </a:lnTo>
                  <a:lnTo>
                    <a:pt x="42283" y="42268"/>
                  </a:lnTo>
                  <a:lnTo>
                    <a:pt x="51893" y="32662"/>
                  </a:lnTo>
                  <a:lnTo>
                    <a:pt x="62464" y="24016"/>
                  </a:lnTo>
                  <a:lnTo>
                    <a:pt x="73996" y="17292"/>
                  </a:lnTo>
                  <a:lnTo>
                    <a:pt x="86489" y="10567"/>
                  </a:lnTo>
                  <a:lnTo>
                    <a:pt x="99942" y="6725"/>
                  </a:lnTo>
                  <a:lnTo>
                    <a:pt x="113396" y="2882"/>
                  </a:lnTo>
                  <a:lnTo>
                    <a:pt x="127811" y="961"/>
                  </a:lnTo>
                  <a:lnTo>
                    <a:pt x="142226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bIns="396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33" name="KSO_Shape"/>
            <p:cNvSpPr/>
            <p:nvPr/>
          </p:nvSpPr>
          <p:spPr>
            <a:xfrm>
              <a:off x="5267159" y="2032003"/>
              <a:ext cx="723113" cy="621877"/>
            </a:xfrm>
            <a:custGeom>
              <a:avLst/>
              <a:gdLst>
                <a:gd name="connsiteX0" fmla="*/ 1846300 w 4171682"/>
                <a:gd name="connsiteY0" fmla="*/ 0 h 3589654"/>
                <a:gd name="connsiteX1" fmla="*/ 2325378 w 4171682"/>
                <a:gd name="connsiteY1" fmla="*/ 0 h 3589654"/>
                <a:gd name="connsiteX2" fmla="*/ 4171682 w 4171682"/>
                <a:gd name="connsiteY2" fmla="*/ 3183284 h 3589654"/>
                <a:gd name="connsiteX3" fmla="*/ 3937064 w 4171682"/>
                <a:gd name="connsiteY3" fmla="*/ 3589654 h 3589654"/>
                <a:gd name="connsiteX4" fmla="*/ 234622 w 4171682"/>
                <a:gd name="connsiteY4" fmla="*/ 3589654 h 3589654"/>
                <a:gd name="connsiteX5" fmla="*/ 0 w 4171682"/>
                <a:gd name="connsiteY5" fmla="*/ 3183277 h 358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1682" h="3589654">
                  <a:moveTo>
                    <a:pt x="1846300" y="0"/>
                  </a:moveTo>
                  <a:lnTo>
                    <a:pt x="2325378" y="0"/>
                  </a:lnTo>
                  <a:lnTo>
                    <a:pt x="4171682" y="3183284"/>
                  </a:lnTo>
                  <a:lnTo>
                    <a:pt x="3937064" y="3589654"/>
                  </a:lnTo>
                  <a:lnTo>
                    <a:pt x="234622" y="3589654"/>
                  </a:lnTo>
                  <a:lnTo>
                    <a:pt x="0" y="318327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" name="KSO_Shape"/>
            <p:cNvSpPr>
              <a:spLocks/>
            </p:cNvSpPr>
            <p:nvPr/>
          </p:nvSpPr>
          <p:spPr bwMode="auto">
            <a:xfrm>
              <a:off x="5583206" y="2215038"/>
              <a:ext cx="85622" cy="373443"/>
            </a:xfrm>
            <a:custGeom>
              <a:avLst/>
              <a:gdLst>
                <a:gd name="T0" fmla="*/ 206776 w 3409951"/>
                <a:gd name="T1" fmla="*/ 1388383 h 14859002"/>
                <a:gd name="T2" fmla="*/ 413168 w 3409951"/>
                <a:gd name="T3" fmla="*/ 1594390 h 14859002"/>
                <a:gd name="T4" fmla="*/ 206776 w 3409951"/>
                <a:gd name="T5" fmla="*/ 1800397 h 14859002"/>
                <a:gd name="T6" fmla="*/ 385 w 3409951"/>
                <a:gd name="T7" fmla="*/ 1594390 h 14859002"/>
                <a:gd name="T8" fmla="*/ 206776 w 3409951"/>
                <a:gd name="T9" fmla="*/ 1388383 h 14859002"/>
                <a:gd name="T10" fmla="*/ 206523 w 3409951"/>
                <a:gd name="T11" fmla="*/ 0 h 14859002"/>
                <a:gd name="T12" fmla="*/ 412591 w 3409951"/>
                <a:gd name="T13" fmla="*/ 205569 h 14859002"/>
                <a:gd name="T14" fmla="*/ 412591 w 3409951"/>
                <a:gd name="T15" fmla="*/ 1085607 h 14859002"/>
                <a:gd name="T16" fmla="*/ 206523 w 3409951"/>
                <a:gd name="T17" fmla="*/ 1291631 h 14859002"/>
                <a:gd name="T18" fmla="*/ 0 w 3409951"/>
                <a:gd name="T19" fmla="*/ 1085607 h 14859002"/>
                <a:gd name="T20" fmla="*/ 0 w 3409951"/>
                <a:gd name="T21" fmla="*/ 205569 h 14859002"/>
                <a:gd name="T22" fmla="*/ 206523 w 3409951"/>
                <a:gd name="T23" fmla="*/ 0 h 148590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409951" h="14859002">
                  <a:moveTo>
                    <a:pt x="1706563" y="11458576"/>
                  </a:moveTo>
                  <a:cubicBezTo>
                    <a:pt x="2647318" y="11458576"/>
                    <a:pt x="3409951" y="12219787"/>
                    <a:pt x="3409951" y="13158789"/>
                  </a:cubicBezTo>
                  <a:cubicBezTo>
                    <a:pt x="3409951" y="14097791"/>
                    <a:pt x="2647318" y="14859002"/>
                    <a:pt x="1706563" y="14859002"/>
                  </a:cubicBezTo>
                  <a:cubicBezTo>
                    <a:pt x="765808" y="14859002"/>
                    <a:pt x="3175" y="14097791"/>
                    <a:pt x="3175" y="13158789"/>
                  </a:cubicBezTo>
                  <a:cubicBezTo>
                    <a:pt x="3175" y="12219787"/>
                    <a:pt x="765808" y="11458576"/>
                    <a:pt x="1706563" y="11458576"/>
                  </a:cubicBezTo>
                  <a:close/>
                  <a:moveTo>
                    <a:pt x="1704476" y="0"/>
                  </a:moveTo>
                  <a:cubicBezTo>
                    <a:pt x="2645135" y="0"/>
                    <a:pt x="3405188" y="761970"/>
                    <a:pt x="3405188" y="1696602"/>
                  </a:cubicBezTo>
                  <a:cubicBezTo>
                    <a:pt x="3405188" y="1696602"/>
                    <a:pt x="3405188" y="1696602"/>
                    <a:pt x="3405188" y="8959708"/>
                  </a:cubicBezTo>
                  <a:cubicBezTo>
                    <a:pt x="3405188" y="9898094"/>
                    <a:pt x="2645135" y="10660063"/>
                    <a:pt x="1704476" y="10660063"/>
                  </a:cubicBezTo>
                  <a:cubicBezTo>
                    <a:pt x="763816" y="10660063"/>
                    <a:pt x="0" y="9898094"/>
                    <a:pt x="0" y="8959708"/>
                  </a:cubicBezTo>
                  <a:cubicBezTo>
                    <a:pt x="0" y="8959708"/>
                    <a:pt x="0" y="8959708"/>
                    <a:pt x="0" y="1696602"/>
                  </a:cubicBezTo>
                  <a:cubicBezTo>
                    <a:pt x="0" y="761970"/>
                    <a:pt x="763816" y="0"/>
                    <a:pt x="1704476" y="0"/>
                  </a:cubicBezTo>
                  <a:close/>
                </a:path>
              </a:pathLst>
            </a:custGeom>
            <a:solidFill>
              <a:srgbClr val="FF3B3B"/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4530073" y="4410427"/>
            <a:ext cx="372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545819" y="4416045"/>
            <a:ext cx="372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611182" y="4410427"/>
            <a:ext cx="372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750022" y="4410427"/>
            <a:ext cx="372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</a:t>
            </a:r>
          </a:p>
        </p:txBody>
      </p:sp>
      <p:cxnSp>
        <p:nvCxnSpPr>
          <p:cNvPr id="35" name="直接连接符 34"/>
          <p:cNvCxnSpPr/>
          <p:nvPr/>
        </p:nvCxnSpPr>
        <p:spPr bwMode="auto">
          <a:xfrm>
            <a:off x="10085293" y="544696"/>
            <a:ext cx="0" cy="58695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文本框 38"/>
          <p:cNvSpPr txBox="1"/>
          <p:nvPr/>
        </p:nvSpPr>
        <p:spPr>
          <a:xfrm>
            <a:off x="10400751" y="5591170"/>
            <a:ext cx="172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各领域数据层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400751" y="3109233"/>
            <a:ext cx="172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400751" y="1206459"/>
            <a:ext cx="172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数据应用层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231850" y="2943401"/>
            <a:ext cx="271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景区人流量风险预警系统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KSO_Shape"/>
          <p:cNvSpPr>
            <a:spLocks/>
          </p:cNvSpPr>
          <p:nvPr/>
        </p:nvSpPr>
        <p:spPr bwMode="auto">
          <a:xfrm>
            <a:off x="5785403" y="279260"/>
            <a:ext cx="1248027" cy="873619"/>
          </a:xfrm>
          <a:custGeom>
            <a:avLst/>
            <a:gdLst/>
            <a:ahLst/>
            <a:cxnLst/>
            <a:rect l="0" t="0" r="r" b="b"/>
            <a:pathLst>
              <a:path w="5226050" h="3657600">
                <a:moveTo>
                  <a:pt x="3327400" y="1387475"/>
                </a:moveTo>
                <a:lnTo>
                  <a:pt x="3327400" y="1631950"/>
                </a:lnTo>
                <a:lnTo>
                  <a:pt x="3092450" y="1631950"/>
                </a:lnTo>
                <a:lnTo>
                  <a:pt x="3092450" y="1622425"/>
                </a:lnTo>
                <a:lnTo>
                  <a:pt x="3327400" y="1387475"/>
                </a:lnTo>
                <a:close/>
                <a:moveTo>
                  <a:pt x="3648075" y="1212850"/>
                </a:moveTo>
                <a:lnTo>
                  <a:pt x="3886200" y="1212850"/>
                </a:lnTo>
                <a:lnTo>
                  <a:pt x="3886200" y="1631950"/>
                </a:lnTo>
                <a:lnTo>
                  <a:pt x="3648075" y="1631950"/>
                </a:lnTo>
                <a:lnTo>
                  <a:pt x="3648075" y="1212850"/>
                </a:lnTo>
                <a:close/>
                <a:moveTo>
                  <a:pt x="3498850" y="1212850"/>
                </a:moveTo>
                <a:lnTo>
                  <a:pt x="3606800" y="1212850"/>
                </a:lnTo>
                <a:lnTo>
                  <a:pt x="3606800" y="1631950"/>
                </a:lnTo>
                <a:lnTo>
                  <a:pt x="3368675" y="1631950"/>
                </a:lnTo>
                <a:lnTo>
                  <a:pt x="3368675" y="1343025"/>
                </a:lnTo>
                <a:lnTo>
                  <a:pt x="3498850" y="1212850"/>
                </a:lnTo>
                <a:close/>
                <a:moveTo>
                  <a:pt x="2470150" y="1060450"/>
                </a:moveTo>
                <a:lnTo>
                  <a:pt x="2489200" y="1060450"/>
                </a:lnTo>
                <a:lnTo>
                  <a:pt x="2511425" y="1060450"/>
                </a:lnTo>
                <a:lnTo>
                  <a:pt x="2530475" y="1066800"/>
                </a:lnTo>
                <a:lnTo>
                  <a:pt x="2549525" y="1076325"/>
                </a:lnTo>
                <a:lnTo>
                  <a:pt x="2565400" y="1089025"/>
                </a:lnTo>
                <a:lnTo>
                  <a:pt x="2578100" y="1104900"/>
                </a:lnTo>
                <a:lnTo>
                  <a:pt x="2590800" y="1123950"/>
                </a:lnTo>
                <a:lnTo>
                  <a:pt x="2597150" y="1143000"/>
                </a:lnTo>
                <a:lnTo>
                  <a:pt x="2600325" y="1165225"/>
                </a:lnTo>
                <a:lnTo>
                  <a:pt x="2597150" y="1187450"/>
                </a:lnTo>
                <a:lnTo>
                  <a:pt x="2590800" y="1206500"/>
                </a:lnTo>
                <a:lnTo>
                  <a:pt x="2581275" y="1225550"/>
                </a:lnTo>
                <a:lnTo>
                  <a:pt x="2568575" y="1241425"/>
                </a:lnTo>
                <a:lnTo>
                  <a:pt x="2552700" y="1254125"/>
                </a:lnTo>
                <a:lnTo>
                  <a:pt x="2533650" y="1266825"/>
                </a:lnTo>
                <a:lnTo>
                  <a:pt x="2514600" y="1273175"/>
                </a:lnTo>
                <a:lnTo>
                  <a:pt x="1568371" y="1588585"/>
                </a:lnTo>
                <a:lnTo>
                  <a:pt x="1470025" y="2333625"/>
                </a:lnTo>
                <a:lnTo>
                  <a:pt x="1463675" y="2362200"/>
                </a:lnTo>
                <a:lnTo>
                  <a:pt x="1457325" y="2387600"/>
                </a:lnTo>
                <a:lnTo>
                  <a:pt x="1444625" y="2409825"/>
                </a:lnTo>
                <a:lnTo>
                  <a:pt x="1441450" y="2414588"/>
                </a:lnTo>
                <a:lnTo>
                  <a:pt x="1441450" y="3508375"/>
                </a:lnTo>
                <a:lnTo>
                  <a:pt x="1438275" y="3536950"/>
                </a:lnTo>
                <a:lnTo>
                  <a:pt x="1431925" y="3565525"/>
                </a:lnTo>
                <a:lnTo>
                  <a:pt x="1416050" y="3590925"/>
                </a:lnTo>
                <a:lnTo>
                  <a:pt x="1400175" y="3613150"/>
                </a:lnTo>
                <a:lnTo>
                  <a:pt x="1377950" y="3632200"/>
                </a:lnTo>
                <a:lnTo>
                  <a:pt x="1352550" y="3644900"/>
                </a:lnTo>
                <a:lnTo>
                  <a:pt x="1323975" y="3654425"/>
                </a:lnTo>
                <a:lnTo>
                  <a:pt x="1292225" y="3657600"/>
                </a:lnTo>
                <a:lnTo>
                  <a:pt x="1263650" y="3654425"/>
                </a:lnTo>
                <a:lnTo>
                  <a:pt x="1235075" y="3644900"/>
                </a:lnTo>
                <a:lnTo>
                  <a:pt x="1209675" y="3632200"/>
                </a:lnTo>
                <a:lnTo>
                  <a:pt x="1187450" y="3613150"/>
                </a:lnTo>
                <a:lnTo>
                  <a:pt x="1168400" y="3590925"/>
                </a:lnTo>
                <a:lnTo>
                  <a:pt x="1155700" y="3565525"/>
                </a:lnTo>
                <a:lnTo>
                  <a:pt x="1146175" y="3536950"/>
                </a:lnTo>
                <a:lnTo>
                  <a:pt x="1143000" y="3508375"/>
                </a:lnTo>
                <a:lnTo>
                  <a:pt x="1143000" y="2473801"/>
                </a:lnTo>
                <a:lnTo>
                  <a:pt x="1139825" y="2473325"/>
                </a:lnTo>
                <a:lnTo>
                  <a:pt x="1031875" y="2459831"/>
                </a:lnTo>
                <a:lnTo>
                  <a:pt x="1031875" y="3508375"/>
                </a:lnTo>
                <a:lnTo>
                  <a:pt x="1028700" y="3536950"/>
                </a:lnTo>
                <a:lnTo>
                  <a:pt x="1019175" y="3565525"/>
                </a:lnTo>
                <a:lnTo>
                  <a:pt x="1006475" y="3590925"/>
                </a:lnTo>
                <a:lnTo>
                  <a:pt x="987425" y="3613150"/>
                </a:lnTo>
                <a:lnTo>
                  <a:pt x="965200" y="3632200"/>
                </a:lnTo>
                <a:lnTo>
                  <a:pt x="939800" y="3644900"/>
                </a:lnTo>
                <a:lnTo>
                  <a:pt x="911225" y="3654425"/>
                </a:lnTo>
                <a:lnTo>
                  <a:pt x="882650" y="3657600"/>
                </a:lnTo>
                <a:lnTo>
                  <a:pt x="850900" y="3654425"/>
                </a:lnTo>
                <a:lnTo>
                  <a:pt x="822325" y="3644900"/>
                </a:lnTo>
                <a:lnTo>
                  <a:pt x="796925" y="3632200"/>
                </a:lnTo>
                <a:lnTo>
                  <a:pt x="774700" y="3613150"/>
                </a:lnTo>
                <a:lnTo>
                  <a:pt x="755650" y="3590925"/>
                </a:lnTo>
                <a:lnTo>
                  <a:pt x="742950" y="3565525"/>
                </a:lnTo>
                <a:lnTo>
                  <a:pt x="733425" y="3536950"/>
                </a:lnTo>
                <a:lnTo>
                  <a:pt x="730250" y="3508375"/>
                </a:lnTo>
                <a:lnTo>
                  <a:pt x="730250" y="2397125"/>
                </a:lnTo>
                <a:lnTo>
                  <a:pt x="733425" y="2368550"/>
                </a:lnTo>
                <a:lnTo>
                  <a:pt x="742950" y="2339975"/>
                </a:lnTo>
                <a:lnTo>
                  <a:pt x="743744" y="2338388"/>
                </a:lnTo>
                <a:lnTo>
                  <a:pt x="742950" y="2336800"/>
                </a:lnTo>
                <a:lnTo>
                  <a:pt x="736600" y="2314575"/>
                </a:lnTo>
                <a:lnTo>
                  <a:pt x="730250" y="2292350"/>
                </a:lnTo>
                <a:lnTo>
                  <a:pt x="730250" y="2263775"/>
                </a:lnTo>
                <a:lnTo>
                  <a:pt x="733425" y="2235200"/>
                </a:lnTo>
                <a:lnTo>
                  <a:pt x="825831" y="1545236"/>
                </a:lnTo>
                <a:lnTo>
                  <a:pt x="679450" y="1892300"/>
                </a:lnTo>
                <a:lnTo>
                  <a:pt x="669925" y="1911350"/>
                </a:lnTo>
                <a:lnTo>
                  <a:pt x="669217" y="1912766"/>
                </a:lnTo>
                <a:lnTo>
                  <a:pt x="666750" y="1917700"/>
                </a:lnTo>
                <a:lnTo>
                  <a:pt x="657225" y="1936750"/>
                </a:lnTo>
                <a:lnTo>
                  <a:pt x="641350" y="1952625"/>
                </a:lnTo>
                <a:lnTo>
                  <a:pt x="625475" y="1962150"/>
                </a:lnTo>
                <a:lnTo>
                  <a:pt x="606425" y="1971675"/>
                </a:lnTo>
                <a:lnTo>
                  <a:pt x="584200" y="1974850"/>
                </a:lnTo>
                <a:lnTo>
                  <a:pt x="561975" y="1974850"/>
                </a:lnTo>
                <a:lnTo>
                  <a:pt x="542925" y="1971675"/>
                </a:lnTo>
                <a:lnTo>
                  <a:pt x="76200" y="1774825"/>
                </a:lnTo>
                <a:lnTo>
                  <a:pt x="57150" y="1765300"/>
                </a:lnTo>
                <a:lnTo>
                  <a:pt x="38100" y="1752600"/>
                </a:lnTo>
                <a:lnTo>
                  <a:pt x="25400" y="1739900"/>
                </a:lnTo>
                <a:lnTo>
                  <a:pt x="12700" y="1720850"/>
                </a:lnTo>
                <a:lnTo>
                  <a:pt x="3175" y="1704975"/>
                </a:lnTo>
                <a:lnTo>
                  <a:pt x="0" y="1682750"/>
                </a:lnTo>
                <a:lnTo>
                  <a:pt x="0" y="1660525"/>
                </a:lnTo>
                <a:lnTo>
                  <a:pt x="3175" y="1641475"/>
                </a:lnTo>
                <a:lnTo>
                  <a:pt x="12700" y="1619250"/>
                </a:lnTo>
                <a:lnTo>
                  <a:pt x="22225" y="1603375"/>
                </a:lnTo>
                <a:lnTo>
                  <a:pt x="38100" y="1587500"/>
                </a:lnTo>
                <a:lnTo>
                  <a:pt x="53975" y="1574800"/>
                </a:lnTo>
                <a:lnTo>
                  <a:pt x="73025" y="1568450"/>
                </a:lnTo>
                <a:lnTo>
                  <a:pt x="95250" y="1562100"/>
                </a:lnTo>
                <a:lnTo>
                  <a:pt x="114300" y="1562100"/>
                </a:lnTo>
                <a:lnTo>
                  <a:pt x="136525" y="1568450"/>
                </a:lnTo>
                <a:lnTo>
                  <a:pt x="516862" y="1728864"/>
                </a:lnTo>
                <a:lnTo>
                  <a:pt x="669925" y="1368425"/>
                </a:lnTo>
                <a:lnTo>
                  <a:pt x="679450" y="1346200"/>
                </a:lnTo>
                <a:lnTo>
                  <a:pt x="688975" y="1330325"/>
                </a:lnTo>
                <a:lnTo>
                  <a:pt x="704850" y="1314450"/>
                </a:lnTo>
                <a:lnTo>
                  <a:pt x="714375" y="1304925"/>
                </a:lnTo>
                <a:lnTo>
                  <a:pt x="730250" y="1295400"/>
                </a:lnTo>
                <a:lnTo>
                  <a:pt x="746125" y="1285875"/>
                </a:lnTo>
                <a:lnTo>
                  <a:pt x="787400" y="1273175"/>
                </a:lnTo>
                <a:lnTo>
                  <a:pt x="831850" y="1260475"/>
                </a:lnTo>
                <a:lnTo>
                  <a:pt x="882650" y="1254125"/>
                </a:lnTo>
                <a:lnTo>
                  <a:pt x="936625" y="1250950"/>
                </a:lnTo>
                <a:lnTo>
                  <a:pt x="990600" y="1250950"/>
                </a:lnTo>
                <a:lnTo>
                  <a:pt x="1092200" y="1250950"/>
                </a:lnTo>
                <a:lnTo>
                  <a:pt x="1171575" y="1260475"/>
                </a:lnTo>
                <a:lnTo>
                  <a:pt x="1301750" y="1276350"/>
                </a:lnTo>
                <a:lnTo>
                  <a:pt x="1377950" y="1289050"/>
                </a:lnTo>
                <a:lnTo>
                  <a:pt x="1473200" y="1311275"/>
                </a:lnTo>
                <a:lnTo>
                  <a:pt x="1524000" y="1323975"/>
                </a:lnTo>
                <a:lnTo>
                  <a:pt x="1571625" y="1339850"/>
                </a:lnTo>
                <a:lnTo>
                  <a:pt x="1604727" y="1351672"/>
                </a:lnTo>
                <a:lnTo>
                  <a:pt x="2470150" y="1060450"/>
                </a:lnTo>
                <a:close/>
                <a:moveTo>
                  <a:pt x="4162425" y="914400"/>
                </a:moveTo>
                <a:lnTo>
                  <a:pt x="4162425" y="1631950"/>
                </a:lnTo>
                <a:lnTo>
                  <a:pt x="3924300" y="1631950"/>
                </a:lnTo>
                <a:lnTo>
                  <a:pt x="3924300" y="1168400"/>
                </a:lnTo>
                <a:lnTo>
                  <a:pt x="4162425" y="914400"/>
                </a:lnTo>
                <a:close/>
                <a:moveTo>
                  <a:pt x="1193800" y="593725"/>
                </a:moveTo>
                <a:lnTo>
                  <a:pt x="1228725" y="596900"/>
                </a:lnTo>
                <a:lnTo>
                  <a:pt x="1260475" y="603250"/>
                </a:lnTo>
                <a:lnTo>
                  <a:pt x="1289050" y="612775"/>
                </a:lnTo>
                <a:lnTo>
                  <a:pt x="1317625" y="625475"/>
                </a:lnTo>
                <a:lnTo>
                  <a:pt x="1346200" y="638175"/>
                </a:lnTo>
                <a:lnTo>
                  <a:pt x="1371600" y="657225"/>
                </a:lnTo>
                <a:lnTo>
                  <a:pt x="1397000" y="676275"/>
                </a:lnTo>
                <a:lnTo>
                  <a:pt x="1419225" y="698500"/>
                </a:lnTo>
                <a:lnTo>
                  <a:pt x="1438275" y="720725"/>
                </a:lnTo>
                <a:lnTo>
                  <a:pt x="1454150" y="746125"/>
                </a:lnTo>
                <a:lnTo>
                  <a:pt x="1470025" y="771525"/>
                </a:lnTo>
                <a:lnTo>
                  <a:pt x="1482725" y="800100"/>
                </a:lnTo>
                <a:lnTo>
                  <a:pt x="1492250" y="828675"/>
                </a:lnTo>
                <a:lnTo>
                  <a:pt x="1498600" y="860425"/>
                </a:lnTo>
                <a:lnTo>
                  <a:pt x="1501775" y="892175"/>
                </a:lnTo>
                <a:lnTo>
                  <a:pt x="1501775" y="923925"/>
                </a:lnTo>
                <a:lnTo>
                  <a:pt x="1498600" y="955675"/>
                </a:lnTo>
                <a:lnTo>
                  <a:pt x="1495425" y="987425"/>
                </a:lnTo>
                <a:lnTo>
                  <a:pt x="1485900" y="1019175"/>
                </a:lnTo>
                <a:lnTo>
                  <a:pt x="1473200" y="1047750"/>
                </a:lnTo>
                <a:lnTo>
                  <a:pt x="1457325" y="1073150"/>
                </a:lnTo>
                <a:lnTo>
                  <a:pt x="1441450" y="1101725"/>
                </a:lnTo>
                <a:lnTo>
                  <a:pt x="1422400" y="1123950"/>
                </a:lnTo>
                <a:lnTo>
                  <a:pt x="1400175" y="1146175"/>
                </a:lnTo>
                <a:lnTo>
                  <a:pt x="1377950" y="1165225"/>
                </a:lnTo>
                <a:lnTo>
                  <a:pt x="1352550" y="1184275"/>
                </a:lnTo>
                <a:lnTo>
                  <a:pt x="1327150" y="1196975"/>
                </a:lnTo>
                <a:lnTo>
                  <a:pt x="1298575" y="1209675"/>
                </a:lnTo>
                <a:lnTo>
                  <a:pt x="1270000" y="1219200"/>
                </a:lnTo>
                <a:lnTo>
                  <a:pt x="1238250" y="1225550"/>
                </a:lnTo>
                <a:lnTo>
                  <a:pt x="1206500" y="1228725"/>
                </a:lnTo>
                <a:lnTo>
                  <a:pt x="1174750" y="1231900"/>
                </a:lnTo>
                <a:lnTo>
                  <a:pt x="1143000" y="1228725"/>
                </a:lnTo>
                <a:lnTo>
                  <a:pt x="1111250" y="1222375"/>
                </a:lnTo>
                <a:lnTo>
                  <a:pt x="1079500" y="1212850"/>
                </a:lnTo>
                <a:lnTo>
                  <a:pt x="1050925" y="1200150"/>
                </a:lnTo>
                <a:lnTo>
                  <a:pt x="1022350" y="1187450"/>
                </a:lnTo>
                <a:lnTo>
                  <a:pt x="996950" y="1168400"/>
                </a:lnTo>
                <a:lnTo>
                  <a:pt x="974725" y="1149350"/>
                </a:lnTo>
                <a:lnTo>
                  <a:pt x="952500" y="1130300"/>
                </a:lnTo>
                <a:lnTo>
                  <a:pt x="933450" y="1104900"/>
                </a:lnTo>
                <a:lnTo>
                  <a:pt x="914400" y="1079500"/>
                </a:lnTo>
                <a:lnTo>
                  <a:pt x="901700" y="1054100"/>
                </a:lnTo>
                <a:lnTo>
                  <a:pt x="889000" y="1025525"/>
                </a:lnTo>
                <a:lnTo>
                  <a:pt x="879475" y="996950"/>
                </a:lnTo>
                <a:lnTo>
                  <a:pt x="873125" y="965200"/>
                </a:lnTo>
                <a:lnTo>
                  <a:pt x="866775" y="936625"/>
                </a:lnTo>
                <a:lnTo>
                  <a:pt x="866775" y="904875"/>
                </a:lnTo>
                <a:lnTo>
                  <a:pt x="869950" y="869950"/>
                </a:lnTo>
                <a:lnTo>
                  <a:pt x="876300" y="838200"/>
                </a:lnTo>
                <a:lnTo>
                  <a:pt x="885825" y="809625"/>
                </a:lnTo>
                <a:lnTo>
                  <a:pt x="895350" y="777875"/>
                </a:lnTo>
                <a:lnTo>
                  <a:pt x="911225" y="752475"/>
                </a:lnTo>
                <a:lnTo>
                  <a:pt x="927100" y="727075"/>
                </a:lnTo>
                <a:lnTo>
                  <a:pt x="946150" y="701675"/>
                </a:lnTo>
                <a:lnTo>
                  <a:pt x="968375" y="679450"/>
                </a:lnTo>
                <a:lnTo>
                  <a:pt x="990600" y="660400"/>
                </a:lnTo>
                <a:lnTo>
                  <a:pt x="1016000" y="644525"/>
                </a:lnTo>
                <a:lnTo>
                  <a:pt x="1044575" y="628650"/>
                </a:lnTo>
                <a:lnTo>
                  <a:pt x="1073150" y="615950"/>
                </a:lnTo>
                <a:lnTo>
                  <a:pt x="1101725" y="606425"/>
                </a:lnTo>
                <a:lnTo>
                  <a:pt x="1130300" y="600075"/>
                </a:lnTo>
                <a:lnTo>
                  <a:pt x="1162050" y="596900"/>
                </a:lnTo>
                <a:lnTo>
                  <a:pt x="1193800" y="593725"/>
                </a:lnTo>
                <a:close/>
                <a:moveTo>
                  <a:pt x="3930650" y="523875"/>
                </a:moveTo>
                <a:lnTo>
                  <a:pt x="4273550" y="523875"/>
                </a:lnTo>
                <a:lnTo>
                  <a:pt x="4289425" y="527050"/>
                </a:lnTo>
                <a:lnTo>
                  <a:pt x="4295775" y="527050"/>
                </a:lnTo>
                <a:lnTo>
                  <a:pt x="4302125" y="530225"/>
                </a:lnTo>
                <a:lnTo>
                  <a:pt x="4311650" y="533400"/>
                </a:lnTo>
                <a:lnTo>
                  <a:pt x="4318000" y="536575"/>
                </a:lnTo>
                <a:lnTo>
                  <a:pt x="4327525" y="546100"/>
                </a:lnTo>
                <a:lnTo>
                  <a:pt x="4337050" y="558800"/>
                </a:lnTo>
                <a:lnTo>
                  <a:pt x="4340225" y="565150"/>
                </a:lnTo>
                <a:lnTo>
                  <a:pt x="4343400" y="571500"/>
                </a:lnTo>
                <a:lnTo>
                  <a:pt x="4346575" y="581025"/>
                </a:lnTo>
                <a:lnTo>
                  <a:pt x="4349750" y="587375"/>
                </a:lnTo>
                <a:lnTo>
                  <a:pt x="4349750" y="603250"/>
                </a:lnTo>
                <a:lnTo>
                  <a:pt x="4349750" y="908050"/>
                </a:lnTo>
                <a:lnTo>
                  <a:pt x="4349750" y="920750"/>
                </a:lnTo>
                <a:lnTo>
                  <a:pt x="4343400" y="936625"/>
                </a:lnTo>
                <a:lnTo>
                  <a:pt x="4337050" y="949325"/>
                </a:lnTo>
                <a:lnTo>
                  <a:pt x="4327525" y="962025"/>
                </a:lnTo>
                <a:lnTo>
                  <a:pt x="4318000" y="971550"/>
                </a:lnTo>
                <a:lnTo>
                  <a:pt x="4305300" y="977900"/>
                </a:lnTo>
                <a:lnTo>
                  <a:pt x="4289425" y="981075"/>
                </a:lnTo>
                <a:lnTo>
                  <a:pt x="4273550" y="984250"/>
                </a:lnTo>
                <a:lnTo>
                  <a:pt x="4257675" y="981075"/>
                </a:lnTo>
                <a:lnTo>
                  <a:pt x="4244975" y="977900"/>
                </a:lnTo>
                <a:lnTo>
                  <a:pt x="4229100" y="971550"/>
                </a:lnTo>
                <a:lnTo>
                  <a:pt x="4219575" y="962025"/>
                </a:lnTo>
                <a:lnTo>
                  <a:pt x="4210050" y="949325"/>
                </a:lnTo>
                <a:lnTo>
                  <a:pt x="4203700" y="936625"/>
                </a:lnTo>
                <a:lnTo>
                  <a:pt x="4197350" y="920750"/>
                </a:lnTo>
                <a:lnTo>
                  <a:pt x="4197350" y="908050"/>
                </a:lnTo>
                <a:lnTo>
                  <a:pt x="4197350" y="787400"/>
                </a:lnTo>
                <a:lnTo>
                  <a:pt x="3873500" y="1127125"/>
                </a:lnTo>
                <a:lnTo>
                  <a:pt x="3863975" y="1136650"/>
                </a:lnTo>
                <a:lnTo>
                  <a:pt x="3851275" y="1146175"/>
                </a:lnTo>
                <a:lnTo>
                  <a:pt x="3838575" y="1152525"/>
                </a:lnTo>
                <a:lnTo>
                  <a:pt x="3825875" y="1158875"/>
                </a:lnTo>
                <a:lnTo>
                  <a:pt x="3813175" y="1158875"/>
                </a:lnTo>
                <a:lnTo>
                  <a:pt x="3810000" y="1158875"/>
                </a:lnTo>
                <a:lnTo>
                  <a:pt x="3806825" y="1158875"/>
                </a:lnTo>
                <a:lnTo>
                  <a:pt x="3473450" y="1162050"/>
                </a:lnTo>
                <a:lnTo>
                  <a:pt x="3022600" y="1612900"/>
                </a:lnTo>
                <a:lnTo>
                  <a:pt x="3009900" y="1622425"/>
                </a:lnTo>
                <a:lnTo>
                  <a:pt x="2997200" y="1628775"/>
                </a:lnTo>
                <a:lnTo>
                  <a:pt x="2981325" y="1631950"/>
                </a:lnTo>
                <a:lnTo>
                  <a:pt x="2968625" y="1635125"/>
                </a:lnTo>
                <a:lnTo>
                  <a:pt x="2952750" y="1631950"/>
                </a:lnTo>
                <a:lnTo>
                  <a:pt x="2940050" y="1628775"/>
                </a:lnTo>
                <a:lnTo>
                  <a:pt x="2924175" y="1622425"/>
                </a:lnTo>
                <a:lnTo>
                  <a:pt x="2914650" y="1612900"/>
                </a:lnTo>
                <a:lnTo>
                  <a:pt x="2901950" y="1600200"/>
                </a:lnTo>
                <a:lnTo>
                  <a:pt x="2895600" y="1587500"/>
                </a:lnTo>
                <a:lnTo>
                  <a:pt x="2892425" y="1571625"/>
                </a:lnTo>
                <a:lnTo>
                  <a:pt x="2889250" y="1555750"/>
                </a:lnTo>
                <a:lnTo>
                  <a:pt x="2892425" y="1543050"/>
                </a:lnTo>
                <a:lnTo>
                  <a:pt x="2895600" y="1527175"/>
                </a:lnTo>
                <a:lnTo>
                  <a:pt x="2901950" y="1514475"/>
                </a:lnTo>
                <a:lnTo>
                  <a:pt x="2914650" y="1501775"/>
                </a:lnTo>
                <a:lnTo>
                  <a:pt x="3371850" y="1044575"/>
                </a:lnTo>
                <a:lnTo>
                  <a:pt x="3381375" y="1031875"/>
                </a:lnTo>
                <a:lnTo>
                  <a:pt x="3394075" y="1019175"/>
                </a:lnTo>
                <a:lnTo>
                  <a:pt x="3409950" y="1012825"/>
                </a:lnTo>
                <a:lnTo>
                  <a:pt x="3425825" y="1009650"/>
                </a:lnTo>
                <a:lnTo>
                  <a:pt x="3435350" y="1006475"/>
                </a:lnTo>
                <a:lnTo>
                  <a:pt x="3438525" y="1006475"/>
                </a:lnTo>
                <a:lnTo>
                  <a:pt x="3441700" y="1006475"/>
                </a:lnTo>
                <a:lnTo>
                  <a:pt x="3775075" y="1006475"/>
                </a:lnTo>
                <a:lnTo>
                  <a:pt x="4086225" y="679450"/>
                </a:lnTo>
                <a:lnTo>
                  <a:pt x="3930650" y="679450"/>
                </a:lnTo>
                <a:lnTo>
                  <a:pt x="3914775" y="676275"/>
                </a:lnTo>
                <a:lnTo>
                  <a:pt x="3902075" y="673100"/>
                </a:lnTo>
                <a:lnTo>
                  <a:pt x="3886200" y="666750"/>
                </a:lnTo>
                <a:lnTo>
                  <a:pt x="3876675" y="657225"/>
                </a:lnTo>
                <a:lnTo>
                  <a:pt x="3867150" y="644525"/>
                </a:lnTo>
                <a:lnTo>
                  <a:pt x="3860800" y="631825"/>
                </a:lnTo>
                <a:lnTo>
                  <a:pt x="3854450" y="615950"/>
                </a:lnTo>
                <a:lnTo>
                  <a:pt x="3854450" y="603250"/>
                </a:lnTo>
                <a:lnTo>
                  <a:pt x="3854450" y="587375"/>
                </a:lnTo>
                <a:lnTo>
                  <a:pt x="3860800" y="571500"/>
                </a:lnTo>
                <a:lnTo>
                  <a:pt x="3867150" y="558800"/>
                </a:lnTo>
                <a:lnTo>
                  <a:pt x="3876675" y="546100"/>
                </a:lnTo>
                <a:lnTo>
                  <a:pt x="3886200" y="536575"/>
                </a:lnTo>
                <a:lnTo>
                  <a:pt x="3902075" y="530225"/>
                </a:lnTo>
                <a:lnTo>
                  <a:pt x="3914775" y="527050"/>
                </a:lnTo>
                <a:lnTo>
                  <a:pt x="3930650" y="523875"/>
                </a:lnTo>
                <a:close/>
                <a:moveTo>
                  <a:pt x="3302000" y="285750"/>
                </a:moveTo>
                <a:lnTo>
                  <a:pt x="3333750" y="317500"/>
                </a:lnTo>
                <a:lnTo>
                  <a:pt x="2622550" y="1104900"/>
                </a:lnTo>
                <a:lnTo>
                  <a:pt x="2543175" y="1028700"/>
                </a:lnTo>
                <a:lnTo>
                  <a:pt x="3302000" y="285750"/>
                </a:lnTo>
                <a:close/>
                <a:moveTo>
                  <a:pt x="2543175" y="0"/>
                </a:moveTo>
                <a:lnTo>
                  <a:pt x="4841875" y="0"/>
                </a:lnTo>
                <a:lnTo>
                  <a:pt x="4879975" y="3175"/>
                </a:lnTo>
                <a:lnTo>
                  <a:pt x="4918075" y="6350"/>
                </a:lnTo>
                <a:lnTo>
                  <a:pt x="4956175" y="15875"/>
                </a:lnTo>
                <a:lnTo>
                  <a:pt x="4991100" y="28575"/>
                </a:lnTo>
                <a:lnTo>
                  <a:pt x="5026025" y="47625"/>
                </a:lnTo>
                <a:lnTo>
                  <a:pt x="5057775" y="66675"/>
                </a:lnTo>
                <a:lnTo>
                  <a:pt x="5086350" y="88900"/>
                </a:lnTo>
                <a:lnTo>
                  <a:pt x="5111750" y="111125"/>
                </a:lnTo>
                <a:lnTo>
                  <a:pt x="5137150" y="139700"/>
                </a:lnTo>
                <a:lnTo>
                  <a:pt x="5159375" y="168275"/>
                </a:lnTo>
                <a:lnTo>
                  <a:pt x="5178425" y="200025"/>
                </a:lnTo>
                <a:lnTo>
                  <a:pt x="5194300" y="234950"/>
                </a:lnTo>
                <a:lnTo>
                  <a:pt x="5207000" y="269875"/>
                </a:lnTo>
                <a:lnTo>
                  <a:pt x="5216525" y="304800"/>
                </a:lnTo>
                <a:lnTo>
                  <a:pt x="5222875" y="342900"/>
                </a:lnTo>
                <a:lnTo>
                  <a:pt x="5226050" y="384175"/>
                </a:lnTo>
                <a:lnTo>
                  <a:pt x="5226050" y="1739900"/>
                </a:lnTo>
                <a:lnTo>
                  <a:pt x="5222875" y="1778000"/>
                </a:lnTo>
                <a:lnTo>
                  <a:pt x="5216525" y="1816100"/>
                </a:lnTo>
                <a:lnTo>
                  <a:pt x="5207000" y="1854200"/>
                </a:lnTo>
                <a:lnTo>
                  <a:pt x="5194300" y="1889125"/>
                </a:lnTo>
                <a:lnTo>
                  <a:pt x="5178425" y="1920875"/>
                </a:lnTo>
                <a:lnTo>
                  <a:pt x="5159375" y="1952625"/>
                </a:lnTo>
                <a:lnTo>
                  <a:pt x="5137150" y="1984375"/>
                </a:lnTo>
                <a:lnTo>
                  <a:pt x="5111750" y="2009775"/>
                </a:lnTo>
                <a:lnTo>
                  <a:pt x="5086350" y="2035175"/>
                </a:lnTo>
                <a:lnTo>
                  <a:pt x="5057775" y="2057400"/>
                </a:lnTo>
                <a:lnTo>
                  <a:pt x="5026025" y="2076450"/>
                </a:lnTo>
                <a:lnTo>
                  <a:pt x="4991100" y="2092325"/>
                </a:lnTo>
                <a:lnTo>
                  <a:pt x="4956175" y="2105025"/>
                </a:lnTo>
                <a:lnTo>
                  <a:pt x="4918075" y="2114550"/>
                </a:lnTo>
                <a:lnTo>
                  <a:pt x="4879975" y="2120900"/>
                </a:lnTo>
                <a:lnTo>
                  <a:pt x="4841875" y="2120900"/>
                </a:lnTo>
                <a:lnTo>
                  <a:pt x="2543175" y="2120900"/>
                </a:lnTo>
                <a:lnTo>
                  <a:pt x="2505075" y="2120900"/>
                </a:lnTo>
                <a:lnTo>
                  <a:pt x="2466975" y="2114550"/>
                </a:lnTo>
                <a:lnTo>
                  <a:pt x="2428875" y="2105025"/>
                </a:lnTo>
                <a:lnTo>
                  <a:pt x="2393950" y="2092325"/>
                </a:lnTo>
                <a:lnTo>
                  <a:pt x="2362200" y="2076450"/>
                </a:lnTo>
                <a:lnTo>
                  <a:pt x="2330450" y="2057400"/>
                </a:lnTo>
                <a:lnTo>
                  <a:pt x="2298700" y="2035175"/>
                </a:lnTo>
                <a:lnTo>
                  <a:pt x="2273300" y="2009775"/>
                </a:lnTo>
                <a:lnTo>
                  <a:pt x="2247900" y="1984375"/>
                </a:lnTo>
                <a:lnTo>
                  <a:pt x="2225675" y="1952625"/>
                </a:lnTo>
                <a:lnTo>
                  <a:pt x="2206625" y="1920875"/>
                </a:lnTo>
                <a:lnTo>
                  <a:pt x="2190750" y="1889125"/>
                </a:lnTo>
                <a:lnTo>
                  <a:pt x="2178050" y="1854200"/>
                </a:lnTo>
                <a:lnTo>
                  <a:pt x="2168525" y="1816100"/>
                </a:lnTo>
                <a:lnTo>
                  <a:pt x="2162175" y="1778000"/>
                </a:lnTo>
                <a:lnTo>
                  <a:pt x="2159000" y="1739900"/>
                </a:lnTo>
                <a:lnTo>
                  <a:pt x="2159000" y="1435100"/>
                </a:lnTo>
                <a:lnTo>
                  <a:pt x="2241550" y="1406525"/>
                </a:lnTo>
                <a:lnTo>
                  <a:pt x="2324100" y="1374775"/>
                </a:lnTo>
                <a:lnTo>
                  <a:pt x="2324100" y="1739900"/>
                </a:lnTo>
                <a:lnTo>
                  <a:pt x="2324100" y="1762125"/>
                </a:lnTo>
                <a:lnTo>
                  <a:pt x="2327275" y="1784350"/>
                </a:lnTo>
                <a:lnTo>
                  <a:pt x="2333625" y="1803400"/>
                </a:lnTo>
                <a:lnTo>
                  <a:pt x="2339975" y="1825625"/>
                </a:lnTo>
                <a:lnTo>
                  <a:pt x="2349500" y="1844675"/>
                </a:lnTo>
                <a:lnTo>
                  <a:pt x="2362200" y="1863725"/>
                </a:lnTo>
                <a:lnTo>
                  <a:pt x="2374900" y="1879600"/>
                </a:lnTo>
                <a:lnTo>
                  <a:pt x="2387600" y="1895475"/>
                </a:lnTo>
                <a:lnTo>
                  <a:pt x="2403475" y="1908175"/>
                </a:lnTo>
                <a:lnTo>
                  <a:pt x="2419350" y="1920875"/>
                </a:lnTo>
                <a:lnTo>
                  <a:pt x="2438400" y="1933575"/>
                </a:lnTo>
                <a:lnTo>
                  <a:pt x="2457450" y="1943100"/>
                </a:lnTo>
                <a:lnTo>
                  <a:pt x="2476500" y="1949450"/>
                </a:lnTo>
                <a:lnTo>
                  <a:pt x="2498725" y="1955800"/>
                </a:lnTo>
                <a:lnTo>
                  <a:pt x="2520950" y="1958975"/>
                </a:lnTo>
                <a:lnTo>
                  <a:pt x="2543175" y="1958975"/>
                </a:lnTo>
                <a:lnTo>
                  <a:pt x="4841875" y="1958975"/>
                </a:lnTo>
                <a:lnTo>
                  <a:pt x="4864100" y="1958975"/>
                </a:lnTo>
                <a:lnTo>
                  <a:pt x="4886325" y="1955800"/>
                </a:lnTo>
                <a:lnTo>
                  <a:pt x="4908550" y="1949450"/>
                </a:lnTo>
                <a:lnTo>
                  <a:pt x="4927600" y="1943100"/>
                </a:lnTo>
                <a:lnTo>
                  <a:pt x="4946650" y="1933575"/>
                </a:lnTo>
                <a:lnTo>
                  <a:pt x="4965700" y="1920875"/>
                </a:lnTo>
                <a:lnTo>
                  <a:pt x="4981575" y="1908175"/>
                </a:lnTo>
                <a:lnTo>
                  <a:pt x="4997450" y="1895475"/>
                </a:lnTo>
                <a:lnTo>
                  <a:pt x="5013325" y="1879600"/>
                </a:lnTo>
                <a:lnTo>
                  <a:pt x="5026025" y="1863725"/>
                </a:lnTo>
                <a:lnTo>
                  <a:pt x="5035550" y="1844675"/>
                </a:lnTo>
                <a:lnTo>
                  <a:pt x="5045075" y="1825625"/>
                </a:lnTo>
                <a:lnTo>
                  <a:pt x="5051425" y="1803400"/>
                </a:lnTo>
                <a:lnTo>
                  <a:pt x="5057775" y="1784350"/>
                </a:lnTo>
                <a:lnTo>
                  <a:pt x="5060950" y="1762125"/>
                </a:lnTo>
                <a:lnTo>
                  <a:pt x="5060950" y="1739900"/>
                </a:lnTo>
                <a:lnTo>
                  <a:pt x="5060950" y="384175"/>
                </a:lnTo>
                <a:lnTo>
                  <a:pt x="5060950" y="361950"/>
                </a:lnTo>
                <a:lnTo>
                  <a:pt x="5057775" y="339725"/>
                </a:lnTo>
                <a:lnTo>
                  <a:pt x="5051425" y="317500"/>
                </a:lnTo>
                <a:lnTo>
                  <a:pt x="5045075" y="298450"/>
                </a:lnTo>
                <a:lnTo>
                  <a:pt x="5035550" y="279400"/>
                </a:lnTo>
                <a:lnTo>
                  <a:pt x="5026025" y="260350"/>
                </a:lnTo>
                <a:lnTo>
                  <a:pt x="5013325" y="244475"/>
                </a:lnTo>
                <a:lnTo>
                  <a:pt x="4997450" y="228600"/>
                </a:lnTo>
                <a:lnTo>
                  <a:pt x="4981575" y="212725"/>
                </a:lnTo>
                <a:lnTo>
                  <a:pt x="4965700" y="200025"/>
                </a:lnTo>
                <a:lnTo>
                  <a:pt x="4946650" y="190500"/>
                </a:lnTo>
                <a:lnTo>
                  <a:pt x="4927600" y="180975"/>
                </a:lnTo>
                <a:lnTo>
                  <a:pt x="4908550" y="171450"/>
                </a:lnTo>
                <a:lnTo>
                  <a:pt x="4886325" y="168275"/>
                </a:lnTo>
                <a:lnTo>
                  <a:pt x="4864100" y="165100"/>
                </a:lnTo>
                <a:lnTo>
                  <a:pt x="4841875" y="161925"/>
                </a:lnTo>
                <a:lnTo>
                  <a:pt x="2543175" y="161925"/>
                </a:lnTo>
                <a:lnTo>
                  <a:pt x="2520950" y="165100"/>
                </a:lnTo>
                <a:lnTo>
                  <a:pt x="2498725" y="168275"/>
                </a:lnTo>
                <a:lnTo>
                  <a:pt x="2476500" y="171450"/>
                </a:lnTo>
                <a:lnTo>
                  <a:pt x="2457450" y="180975"/>
                </a:lnTo>
                <a:lnTo>
                  <a:pt x="2438400" y="190500"/>
                </a:lnTo>
                <a:lnTo>
                  <a:pt x="2419350" y="200025"/>
                </a:lnTo>
                <a:lnTo>
                  <a:pt x="2403475" y="212725"/>
                </a:lnTo>
                <a:lnTo>
                  <a:pt x="2387600" y="228600"/>
                </a:lnTo>
                <a:lnTo>
                  <a:pt x="2374900" y="244475"/>
                </a:lnTo>
                <a:lnTo>
                  <a:pt x="2362200" y="260350"/>
                </a:lnTo>
                <a:lnTo>
                  <a:pt x="2349500" y="279400"/>
                </a:lnTo>
                <a:lnTo>
                  <a:pt x="2339975" y="298450"/>
                </a:lnTo>
                <a:lnTo>
                  <a:pt x="2333625" y="317500"/>
                </a:lnTo>
                <a:lnTo>
                  <a:pt x="2327275" y="339725"/>
                </a:lnTo>
                <a:lnTo>
                  <a:pt x="2324100" y="361950"/>
                </a:lnTo>
                <a:lnTo>
                  <a:pt x="2324100" y="384175"/>
                </a:lnTo>
                <a:lnTo>
                  <a:pt x="2324100" y="1066800"/>
                </a:lnTo>
                <a:lnTo>
                  <a:pt x="2241550" y="1089025"/>
                </a:lnTo>
                <a:lnTo>
                  <a:pt x="2159000" y="1117600"/>
                </a:lnTo>
                <a:lnTo>
                  <a:pt x="2159000" y="384175"/>
                </a:lnTo>
                <a:lnTo>
                  <a:pt x="2162175" y="342900"/>
                </a:lnTo>
                <a:lnTo>
                  <a:pt x="2168525" y="304800"/>
                </a:lnTo>
                <a:lnTo>
                  <a:pt x="2178050" y="269875"/>
                </a:lnTo>
                <a:lnTo>
                  <a:pt x="2190750" y="234950"/>
                </a:lnTo>
                <a:lnTo>
                  <a:pt x="2206625" y="200025"/>
                </a:lnTo>
                <a:lnTo>
                  <a:pt x="2225675" y="168275"/>
                </a:lnTo>
                <a:lnTo>
                  <a:pt x="2247900" y="139700"/>
                </a:lnTo>
                <a:lnTo>
                  <a:pt x="2273300" y="111125"/>
                </a:lnTo>
                <a:lnTo>
                  <a:pt x="2298700" y="88900"/>
                </a:lnTo>
                <a:lnTo>
                  <a:pt x="2330450" y="66675"/>
                </a:lnTo>
                <a:lnTo>
                  <a:pt x="2362200" y="47625"/>
                </a:lnTo>
                <a:lnTo>
                  <a:pt x="2393950" y="28575"/>
                </a:lnTo>
                <a:lnTo>
                  <a:pt x="2428875" y="15875"/>
                </a:lnTo>
                <a:lnTo>
                  <a:pt x="2466975" y="6350"/>
                </a:lnTo>
                <a:lnTo>
                  <a:pt x="2505075" y="3175"/>
                </a:lnTo>
                <a:lnTo>
                  <a:pt x="2543175" y="0"/>
                </a:lnTo>
                <a:close/>
              </a:path>
            </a:pathLst>
          </a:custGeom>
          <a:solidFill>
            <a:srgbClr val="4BFF4B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6" name="KSO_Shape"/>
          <p:cNvSpPr>
            <a:spLocks/>
          </p:cNvSpPr>
          <p:nvPr/>
        </p:nvSpPr>
        <p:spPr bwMode="auto">
          <a:xfrm>
            <a:off x="8732926" y="1040478"/>
            <a:ext cx="941323" cy="853466"/>
          </a:xfrm>
          <a:custGeom>
            <a:avLst/>
            <a:gdLst>
              <a:gd name="T0" fmla="*/ 489274 w 2228850"/>
              <a:gd name="T1" fmla="*/ 1171178 h 2019300"/>
              <a:gd name="T2" fmla="*/ 683136 w 2228850"/>
              <a:gd name="T3" fmla="*/ 1519238 h 2019300"/>
              <a:gd name="T4" fmla="*/ 1056587 w 2228850"/>
              <a:gd name="T5" fmla="*/ 1377950 h 2019300"/>
              <a:gd name="T6" fmla="*/ 970559 w 2228850"/>
              <a:gd name="T7" fmla="*/ 988219 h 2019300"/>
              <a:gd name="T8" fmla="*/ 1033990 w 2228850"/>
              <a:gd name="T9" fmla="*/ 962025 h 2019300"/>
              <a:gd name="T10" fmla="*/ 1091871 w 2228850"/>
              <a:gd name="T11" fmla="*/ 1437085 h 2019300"/>
              <a:gd name="T12" fmla="*/ 629616 w 2228850"/>
              <a:gd name="T13" fmla="*/ 1562498 h 2019300"/>
              <a:gd name="T14" fmla="*/ 438529 w 2228850"/>
              <a:gd name="T15" fmla="*/ 1123950 h 2019300"/>
              <a:gd name="T16" fmla="*/ 761603 w 2228850"/>
              <a:gd name="T17" fmla="*/ 832840 h 2019300"/>
              <a:gd name="T18" fmla="*/ 421481 w 2228850"/>
              <a:gd name="T19" fmla="*/ 1071482 h 2019300"/>
              <a:gd name="T20" fmla="*/ 410369 w 2228850"/>
              <a:gd name="T21" fmla="*/ 1364523 h 2019300"/>
              <a:gd name="T22" fmla="*/ 723503 w 2228850"/>
              <a:gd name="T23" fmla="*/ 1626196 h 2019300"/>
              <a:gd name="T24" fmla="*/ 1080294 w 2228850"/>
              <a:gd name="T25" fmla="*/ 1505088 h 2019300"/>
              <a:gd name="T26" fmla="*/ 1187053 w 2228850"/>
              <a:gd name="T27" fmla="*/ 1194972 h 2019300"/>
              <a:gd name="T28" fmla="*/ 939403 w 2228850"/>
              <a:gd name="T29" fmla="*/ 861826 h 2019300"/>
              <a:gd name="T30" fmla="*/ 989013 w 2228850"/>
              <a:gd name="T31" fmla="*/ 477060 h 2019300"/>
              <a:gd name="T32" fmla="*/ 1144985 w 2228850"/>
              <a:gd name="T33" fmla="*/ 702599 h 2019300"/>
              <a:gd name="T34" fmla="*/ 1411685 w 2228850"/>
              <a:gd name="T35" fmla="*/ 749454 h 2019300"/>
              <a:gd name="T36" fmla="*/ 1373188 w 2228850"/>
              <a:gd name="T37" fmla="*/ 975390 h 2019300"/>
              <a:gd name="T38" fmla="*/ 1560116 w 2228850"/>
              <a:gd name="T39" fmla="*/ 1219194 h 2019300"/>
              <a:gd name="T40" fmla="*/ 1448991 w 2228850"/>
              <a:gd name="T41" fmla="*/ 1425673 h 2019300"/>
              <a:gd name="T42" fmla="*/ 1267222 w 2228850"/>
              <a:gd name="T43" fmla="*/ 1667095 h 2019300"/>
              <a:gd name="T44" fmla="*/ 1175544 w 2228850"/>
              <a:gd name="T45" fmla="*/ 1906134 h 2019300"/>
              <a:gd name="T46" fmla="*/ 894953 w 2228850"/>
              <a:gd name="T47" fmla="*/ 1860470 h 2019300"/>
              <a:gd name="T48" fmla="*/ 731044 w 2228850"/>
              <a:gd name="T49" fmla="*/ 2017315 h 2019300"/>
              <a:gd name="T50" fmla="*/ 570309 w 2228850"/>
              <a:gd name="T51" fmla="*/ 1831881 h 2019300"/>
              <a:gd name="T52" fmla="*/ 246459 w 2228850"/>
              <a:gd name="T53" fmla="*/ 1787805 h 2019300"/>
              <a:gd name="T54" fmla="*/ 203994 w 2228850"/>
              <a:gd name="T55" fmla="*/ 1546781 h 2019300"/>
              <a:gd name="T56" fmla="*/ 137715 w 2228850"/>
              <a:gd name="T57" fmla="*/ 1259695 h 2019300"/>
              <a:gd name="T58" fmla="*/ 29369 w 2228850"/>
              <a:gd name="T59" fmla="*/ 1034157 h 2019300"/>
              <a:gd name="T60" fmla="*/ 249634 w 2228850"/>
              <a:gd name="T61" fmla="*/ 888430 h 2019300"/>
              <a:gd name="T62" fmla="*/ 288925 w 2228850"/>
              <a:gd name="T63" fmla="*/ 622390 h 2019300"/>
              <a:gd name="T64" fmla="*/ 517128 w 2228850"/>
              <a:gd name="T65" fmla="*/ 653759 h 2019300"/>
              <a:gd name="T66" fmla="*/ 775097 w 2228850"/>
              <a:gd name="T67" fmla="*/ 462766 h 2019300"/>
              <a:gd name="T68" fmla="*/ 1636253 w 2228850"/>
              <a:gd name="T69" fmla="*/ 339029 h 2019300"/>
              <a:gd name="T70" fmla="*/ 1653303 w 2228850"/>
              <a:gd name="T71" fmla="*/ 573804 h 2019300"/>
              <a:gd name="T72" fmla="*/ 1888031 w 2228850"/>
              <a:gd name="T73" fmla="*/ 591283 h 2019300"/>
              <a:gd name="T74" fmla="*/ 1938387 w 2228850"/>
              <a:gd name="T75" fmla="*/ 361275 h 2019300"/>
              <a:gd name="T76" fmla="*/ 1832918 w 2228850"/>
              <a:gd name="T77" fmla="*/ 242894 h 2019300"/>
              <a:gd name="T78" fmla="*/ 1989536 w 2228850"/>
              <a:gd name="T79" fmla="*/ 468135 h 2019300"/>
              <a:gd name="T80" fmla="*/ 1791285 w 2228850"/>
              <a:gd name="T81" fmla="*/ 656829 h 2019300"/>
              <a:gd name="T82" fmla="*/ 1574399 w 2228850"/>
              <a:gd name="T83" fmla="*/ 489587 h 2019300"/>
              <a:gd name="T84" fmla="*/ 1708020 w 2228850"/>
              <a:gd name="T85" fmla="*/ 248853 h 2019300"/>
              <a:gd name="T86" fmla="*/ 1575304 w 2228850"/>
              <a:gd name="T87" fmla="*/ 344885 h 2019300"/>
              <a:gd name="T88" fmla="*/ 1650744 w 2228850"/>
              <a:gd name="T89" fmla="*/ 635794 h 2019300"/>
              <a:gd name="T90" fmla="*/ 1949723 w 2228850"/>
              <a:gd name="T91" fmla="*/ 603250 h 2019300"/>
              <a:gd name="T92" fmla="*/ 1960841 w 2228850"/>
              <a:gd name="T93" fmla="*/ 303213 h 2019300"/>
              <a:gd name="T94" fmla="*/ 1737698 w 2228850"/>
              <a:gd name="T95" fmla="*/ 39687 h 2019300"/>
              <a:gd name="T96" fmla="*/ 1949326 w 2228850"/>
              <a:gd name="T97" fmla="*/ 34131 h 2019300"/>
              <a:gd name="T98" fmla="*/ 2021193 w 2228850"/>
              <a:gd name="T99" fmla="*/ 167481 h 2019300"/>
              <a:gd name="T100" fmla="*/ 2207807 w 2228850"/>
              <a:gd name="T101" fmla="*/ 295275 h 2019300"/>
              <a:gd name="T102" fmla="*/ 2145072 w 2228850"/>
              <a:gd name="T103" fmla="*/ 494904 h 2019300"/>
              <a:gd name="T104" fmla="*/ 2146661 w 2228850"/>
              <a:gd name="T105" fmla="*/ 713979 h 2019300"/>
              <a:gd name="T106" fmla="*/ 1938606 w 2228850"/>
              <a:gd name="T107" fmla="*/ 781447 h 2019300"/>
              <a:gd name="T108" fmla="*/ 1834182 w 2228850"/>
              <a:gd name="T109" fmla="*/ 887413 h 2019300"/>
              <a:gd name="T110" fmla="*/ 1618186 w 2228850"/>
              <a:gd name="T111" fmla="*/ 854076 h 2019300"/>
              <a:gd name="T112" fmla="*/ 1542349 w 2228850"/>
              <a:gd name="T113" fmla="*/ 733822 h 2019300"/>
              <a:gd name="T114" fmla="*/ 1362882 w 2228850"/>
              <a:gd name="T115" fmla="*/ 615157 h 2019300"/>
              <a:gd name="T116" fmla="*/ 1414895 w 2228850"/>
              <a:gd name="T117" fmla="*/ 452835 h 2019300"/>
              <a:gd name="T118" fmla="*/ 1395837 w 2228850"/>
              <a:gd name="T119" fmla="*/ 209947 h 2019300"/>
              <a:gd name="T120" fmla="*/ 1619377 w 2228850"/>
              <a:gd name="T121" fmla="*/ 118269 h 2019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28850" h="2019300">
                <a:moveTo>
                  <a:pt x="788194" y="927497"/>
                </a:moveTo>
                <a:lnTo>
                  <a:pt x="772732" y="927894"/>
                </a:lnTo>
                <a:lnTo>
                  <a:pt x="756875" y="929085"/>
                </a:lnTo>
                <a:lnTo>
                  <a:pt x="741810" y="931069"/>
                </a:lnTo>
                <a:lnTo>
                  <a:pt x="726745" y="933847"/>
                </a:lnTo>
                <a:lnTo>
                  <a:pt x="711680" y="937022"/>
                </a:lnTo>
                <a:lnTo>
                  <a:pt x="697408" y="940991"/>
                </a:lnTo>
                <a:lnTo>
                  <a:pt x="683136" y="945753"/>
                </a:lnTo>
                <a:lnTo>
                  <a:pt x="669260" y="951706"/>
                </a:lnTo>
                <a:lnTo>
                  <a:pt x="655781" y="957660"/>
                </a:lnTo>
                <a:lnTo>
                  <a:pt x="642698" y="964406"/>
                </a:lnTo>
                <a:lnTo>
                  <a:pt x="630012" y="971947"/>
                </a:lnTo>
                <a:lnTo>
                  <a:pt x="617326" y="979488"/>
                </a:lnTo>
                <a:lnTo>
                  <a:pt x="605432" y="988219"/>
                </a:lnTo>
                <a:lnTo>
                  <a:pt x="593936" y="997347"/>
                </a:lnTo>
                <a:lnTo>
                  <a:pt x="583232" y="1006872"/>
                </a:lnTo>
                <a:lnTo>
                  <a:pt x="572131" y="1016794"/>
                </a:lnTo>
                <a:lnTo>
                  <a:pt x="562220" y="1027510"/>
                </a:lnTo>
                <a:lnTo>
                  <a:pt x="552705" y="1038622"/>
                </a:lnTo>
                <a:lnTo>
                  <a:pt x="543587" y="1050132"/>
                </a:lnTo>
                <a:lnTo>
                  <a:pt x="535262" y="1062038"/>
                </a:lnTo>
                <a:lnTo>
                  <a:pt x="526936" y="1074341"/>
                </a:lnTo>
                <a:lnTo>
                  <a:pt x="519800" y="1087438"/>
                </a:lnTo>
                <a:lnTo>
                  <a:pt x="513061" y="1100535"/>
                </a:lnTo>
                <a:lnTo>
                  <a:pt x="507114" y="1114028"/>
                </a:lnTo>
                <a:lnTo>
                  <a:pt x="501564" y="1127522"/>
                </a:lnTo>
                <a:lnTo>
                  <a:pt x="496806" y="1142207"/>
                </a:lnTo>
                <a:lnTo>
                  <a:pt x="492842" y="1156494"/>
                </a:lnTo>
                <a:lnTo>
                  <a:pt x="489274" y="1171178"/>
                </a:lnTo>
                <a:lnTo>
                  <a:pt x="486499" y="1186260"/>
                </a:lnTo>
                <a:lnTo>
                  <a:pt x="484517" y="1201341"/>
                </a:lnTo>
                <a:lnTo>
                  <a:pt x="483327" y="1216819"/>
                </a:lnTo>
                <a:lnTo>
                  <a:pt x="482931" y="1232694"/>
                </a:lnTo>
                <a:lnTo>
                  <a:pt x="483327" y="1248172"/>
                </a:lnTo>
                <a:lnTo>
                  <a:pt x="484517" y="1263650"/>
                </a:lnTo>
                <a:lnTo>
                  <a:pt x="486499" y="1279129"/>
                </a:lnTo>
                <a:lnTo>
                  <a:pt x="489274" y="1294210"/>
                </a:lnTo>
                <a:lnTo>
                  <a:pt x="492842" y="1308894"/>
                </a:lnTo>
                <a:lnTo>
                  <a:pt x="496806" y="1323579"/>
                </a:lnTo>
                <a:lnTo>
                  <a:pt x="501564" y="1337469"/>
                </a:lnTo>
                <a:lnTo>
                  <a:pt x="507114" y="1351360"/>
                </a:lnTo>
                <a:lnTo>
                  <a:pt x="513061" y="1365250"/>
                </a:lnTo>
                <a:lnTo>
                  <a:pt x="519800" y="1377950"/>
                </a:lnTo>
                <a:lnTo>
                  <a:pt x="526936" y="1390650"/>
                </a:lnTo>
                <a:lnTo>
                  <a:pt x="535262" y="1402954"/>
                </a:lnTo>
                <a:lnTo>
                  <a:pt x="543587" y="1415257"/>
                </a:lnTo>
                <a:lnTo>
                  <a:pt x="552705" y="1426766"/>
                </a:lnTo>
                <a:lnTo>
                  <a:pt x="562220" y="1437879"/>
                </a:lnTo>
                <a:lnTo>
                  <a:pt x="572131" y="1448197"/>
                </a:lnTo>
                <a:lnTo>
                  <a:pt x="583232" y="1458516"/>
                </a:lnTo>
                <a:lnTo>
                  <a:pt x="593936" y="1468041"/>
                </a:lnTo>
                <a:lnTo>
                  <a:pt x="605432" y="1477169"/>
                </a:lnTo>
                <a:lnTo>
                  <a:pt x="617326" y="1485504"/>
                </a:lnTo>
                <a:lnTo>
                  <a:pt x="630012" y="1493441"/>
                </a:lnTo>
                <a:lnTo>
                  <a:pt x="642698" y="1500585"/>
                </a:lnTo>
                <a:lnTo>
                  <a:pt x="655781" y="1507729"/>
                </a:lnTo>
                <a:lnTo>
                  <a:pt x="669260" y="1513682"/>
                </a:lnTo>
                <a:lnTo>
                  <a:pt x="683136" y="1519238"/>
                </a:lnTo>
                <a:lnTo>
                  <a:pt x="697408" y="1524001"/>
                </a:lnTo>
                <a:lnTo>
                  <a:pt x="711680" y="1527969"/>
                </a:lnTo>
                <a:lnTo>
                  <a:pt x="726745" y="1531541"/>
                </a:lnTo>
                <a:lnTo>
                  <a:pt x="741810" y="1534319"/>
                </a:lnTo>
                <a:lnTo>
                  <a:pt x="756875" y="1536304"/>
                </a:lnTo>
                <a:lnTo>
                  <a:pt x="772732" y="1537494"/>
                </a:lnTo>
                <a:lnTo>
                  <a:pt x="788194" y="1537891"/>
                </a:lnTo>
                <a:lnTo>
                  <a:pt x="803655" y="1537494"/>
                </a:lnTo>
                <a:lnTo>
                  <a:pt x="819513" y="1536304"/>
                </a:lnTo>
                <a:lnTo>
                  <a:pt x="834578" y="1534319"/>
                </a:lnTo>
                <a:lnTo>
                  <a:pt x="849643" y="1531541"/>
                </a:lnTo>
                <a:lnTo>
                  <a:pt x="864708" y="1527969"/>
                </a:lnTo>
                <a:lnTo>
                  <a:pt x="878980" y="1524001"/>
                </a:lnTo>
                <a:lnTo>
                  <a:pt x="892855" y="1519238"/>
                </a:lnTo>
                <a:lnTo>
                  <a:pt x="907127" y="1513682"/>
                </a:lnTo>
                <a:lnTo>
                  <a:pt x="920606" y="1507729"/>
                </a:lnTo>
                <a:lnTo>
                  <a:pt x="933689" y="1500585"/>
                </a:lnTo>
                <a:lnTo>
                  <a:pt x="946772" y="1493441"/>
                </a:lnTo>
                <a:lnTo>
                  <a:pt x="958665" y="1485504"/>
                </a:lnTo>
                <a:lnTo>
                  <a:pt x="970559" y="1477169"/>
                </a:lnTo>
                <a:lnTo>
                  <a:pt x="982056" y="1468041"/>
                </a:lnTo>
                <a:lnTo>
                  <a:pt x="993552" y="1458516"/>
                </a:lnTo>
                <a:lnTo>
                  <a:pt x="1003860" y="1448197"/>
                </a:lnTo>
                <a:lnTo>
                  <a:pt x="1014168" y="1437879"/>
                </a:lnTo>
                <a:lnTo>
                  <a:pt x="1023682" y="1426766"/>
                </a:lnTo>
                <a:lnTo>
                  <a:pt x="1032404" y="1415257"/>
                </a:lnTo>
                <a:lnTo>
                  <a:pt x="1041522" y="1402954"/>
                </a:lnTo>
                <a:lnTo>
                  <a:pt x="1049055" y="1390650"/>
                </a:lnTo>
                <a:lnTo>
                  <a:pt x="1056587" y="1377950"/>
                </a:lnTo>
                <a:lnTo>
                  <a:pt x="1063327" y="1365250"/>
                </a:lnTo>
                <a:lnTo>
                  <a:pt x="1069273" y="1351360"/>
                </a:lnTo>
                <a:lnTo>
                  <a:pt x="1074824" y="1337469"/>
                </a:lnTo>
                <a:lnTo>
                  <a:pt x="1079581" y="1323579"/>
                </a:lnTo>
                <a:lnTo>
                  <a:pt x="1083942" y="1308894"/>
                </a:lnTo>
                <a:lnTo>
                  <a:pt x="1087510" y="1294210"/>
                </a:lnTo>
                <a:lnTo>
                  <a:pt x="1089889" y="1279129"/>
                </a:lnTo>
                <a:lnTo>
                  <a:pt x="1091871" y="1263650"/>
                </a:lnTo>
                <a:lnTo>
                  <a:pt x="1093060" y="1248172"/>
                </a:lnTo>
                <a:lnTo>
                  <a:pt x="1093457" y="1232694"/>
                </a:lnTo>
                <a:lnTo>
                  <a:pt x="1093060" y="1216819"/>
                </a:lnTo>
                <a:lnTo>
                  <a:pt x="1091871" y="1201341"/>
                </a:lnTo>
                <a:lnTo>
                  <a:pt x="1089889" y="1186260"/>
                </a:lnTo>
                <a:lnTo>
                  <a:pt x="1087510" y="1171178"/>
                </a:lnTo>
                <a:lnTo>
                  <a:pt x="1083942" y="1156494"/>
                </a:lnTo>
                <a:lnTo>
                  <a:pt x="1079581" y="1142207"/>
                </a:lnTo>
                <a:lnTo>
                  <a:pt x="1074824" y="1127522"/>
                </a:lnTo>
                <a:lnTo>
                  <a:pt x="1069273" y="1114028"/>
                </a:lnTo>
                <a:lnTo>
                  <a:pt x="1063327" y="1100535"/>
                </a:lnTo>
                <a:lnTo>
                  <a:pt x="1056587" y="1087438"/>
                </a:lnTo>
                <a:lnTo>
                  <a:pt x="1049055" y="1074341"/>
                </a:lnTo>
                <a:lnTo>
                  <a:pt x="1041522" y="1062038"/>
                </a:lnTo>
                <a:lnTo>
                  <a:pt x="1032404" y="1050132"/>
                </a:lnTo>
                <a:lnTo>
                  <a:pt x="1023682" y="1038622"/>
                </a:lnTo>
                <a:lnTo>
                  <a:pt x="1014168" y="1027510"/>
                </a:lnTo>
                <a:lnTo>
                  <a:pt x="1003860" y="1016794"/>
                </a:lnTo>
                <a:lnTo>
                  <a:pt x="993552" y="1006872"/>
                </a:lnTo>
                <a:lnTo>
                  <a:pt x="982056" y="997347"/>
                </a:lnTo>
                <a:lnTo>
                  <a:pt x="970559" y="988219"/>
                </a:lnTo>
                <a:lnTo>
                  <a:pt x="958665" y="979488"/>
                </a:lnTo>
                <a:lnTo>
                  <a:pt x="946772" y="971947"/>
                </a:lnTo>
                <a:lnTo>
                  <a:pt x="933689" y="964406"/>
                </a:lnTo>
                <a:lnTo>
                  <a:pt x="920606" y="957660"/>
                </a:lnTo>
                <a:lnTo>
                  <a:pt x="907127" y="951706"/>
                </a:lnTo>
                <a:lnTo>
                  <a:pt x="892855" y="945753"/>
                </a:lnTo>
                <a:lnTo>
                  <a:pt x="878980" y="940991"/>
                </a:lnTo>
                <a:lnTo>
                  <a:pt x="864708" y="937022"/>
                </a:lnTo>
                <a:lnTo>
                  <a:pt x="849643" y="933847"/>
                </a:lnTo>
                <a:lnTo>
                  <a:pt x="834578" y="931069"/>
                </a:lnTo>
                <a:lnTo>
                  <a:pt x="819513" y="929085"/>
                </a:lnTo>
                <a:lnTo>
                  <a:pt x="803655" y="927894"/>
                </a:lnTo>
                <a:lnTo>
                  <a:pt x="788194" y="927497"/>
                </a:lnTo>
                <a:close/>
                <a:moveTo>
                  <a:pt x="788194" y="866775"/>
                </a:moveTo>
                <a:lnTo>
                  <a:pt x="806827" y="867569"/>
                </a:lnTo>
                <a:lnTo>
                  <a:pt x="825460" y="868760"/>
                </a:lnTo>
                <a:lnTo>
                  <a:pt x="843696" y="871141"/>
                </a:lnTo>
                <a:lnTo>
                  <a:pt x="861933" y="874316"/>
                </a:lnTo>
                <a:lnTo>
                  <a:pt x="879773" y="878285"/>
                </a:lnTo>
                <a:lnTo>
                  <a:pt x="896820" y="883444"/>
                </a:lnTo>
                <a:lnTo>
                  <a:pt x="913867" y="889000"/>
                </a:lnTo>
                <a:lnTo>
                  <a:pt x="930518" y="895350"/>
                </a:lnTo>
                <a:lnTo>
                  <a:pt x="947168" y="903288"/>
                </a:lnTo>
                <a:lnTo>
                  <a:pt x="962630" y="911225"/>
                </a:lnTo>
                <a:lnTo>
                  <a:pt x="977695" y="919956"/>
                </a:lnTo>
                <a:lnTo>
                  <a:pt x="992760" y="929481"/>
                </a:lnTo>
                <a:lnTo>
                  <a:pt x="1007032" y="939403"/>
                </a:lnTo>
                <a:lnTo>
                  <a:pt x="1020907" y="950516"/>
                </a:lnTo>
                <a:lnTo>
                  <a:pt x="1033990" y="962025"/>
                </a:lnTo>
                <a:lnTo>
                  <a:pt x="1047073" y="973931"/>
                </a:lnTo>
                <a:lnTo>
                  <a:pt x="1058966" y="986631"/>
                </a:lnTo>
                <a:lnTo>
                  <a:pt x="1070463" y="1000125"/>
                </a:lnTo>
                <a:lnTo>
                  <a:pt x="1081167" y="1014016"/>
                </a:lnTo>
                <a:lnTo>
                  <a:pt x="1091871" y="1027906"/>
                </a:lnTo>
                <a:lnTo>
                  <a:pt x="1100989" y="1042988"/>
                </a:lnTo>
                <a:lnTo>
                  <a:pt x="1109711" y="1058466"/>
                </a:lnTo>
                <a:lnTo>
                  <a:pt x="1118036" y="1073944"/>
                </a:lnTo>
                <a:lnTo>
                  <a:pt x="1125172" y="1090613"/>
                </a:lnTo>
                <a:lnTo>
                  <a:pt x="1131912" y="1106885"/>
                </a:lnTo>
                <a:lnTo>
                  <a:pt x="1137859" y="1123950"/>
                </a:lnTo>
                <a:lnTo>
                  <a:pt x="1142616" y="1141413"/>
                </a:lnTo>
                <a:lnTo>
                  <a:pt x="1146580" y="1158875"/>
                </a:lnTo>
                <a:lnTo>
                  <a:pt x="1149752" y="1176735"/>
                </a:lnTo>
                <a:lnTo>
                  <a:pt x="1152131" y="1195388"/>
                </a:lnTo>
                <a:lnTo>
                  <a:pt x="1153716" y="1213644"/>
                </a:lnTo>
                <a:lnTo>
                  <a:pt x="1154113" y="1232694"/>
                </a:lnTo>
                <a:lnTo>
                  <a:pt x="1153716" y="1251347"/>
                </a:lnTo>
                <a:lnTo>
                  <a:pt x="1152131" y="1270000"/>
                </a:lnTo>
                <a:lnTo>
                  <a:pt x="1149752" y="1288257"/>
                </a:lnTo>
                <a:lnTo>
                  <a:pt x="1146580" y="1306116"/>
                </a:lnTo>
                <a:lnTo>
                  <a:pt x="1142616" y="1324372"/>
                </a:lnTo>
                <a:lnTo>
                  <a:pt x="1137859" y="1341438"/>
                </a:lnTo>
                <a:lnTo>
                  <a:pt x="1131912" y="1358107"/>
                </a:lnTo>
                <a:lnTo>
                  <a:pt x="1125172" y="1375172"/>
                </a:lnTo>
                <a:lnTo>
                  <a:pt x="1118036" y="1391047"/>
                </a:lnTo>
                <a:lnTo>
                  <a:pt x="1109711" y="1406922"/>
                </a:lnTo>
                <a:lnTo>
                  <a:pt x="1100989" y="1422401"/>
                </a:lnTo>
                <a:lnTo>
                  <a:pt x="1091871" y="1437085"/>
                </a:lnTo>
                <a:lnTo>
                  <a:pt x="1081167" y="1451372"/>
                </a:lnTo>
                <a:lnTo>
                  <a:pt x="1070463" y="1465660"/>
                </a:lnTo>
                <a:lnTo>
                  <a:pt x="1058966" y="1478757"/>
                </a:lnTo>
                <a:lnTo>
                  <a:pt x="1047073" y="1491060"/>
                </a:lnTo>
                <a:lnTo>
                  <a:pt x="1033990" y="1503760"/>
                </a:lnTo>
                <a:lnTo>
                  <a:pt x="1020907" y="1514872"/>
                </a:lnTo>
                <a:lnTo>
                  <a:pt x="1007032" y="1525588"/>
                </a:lnTo>
                <a:lnTo>
                  <a:pt x="992760" y="1535907"/>
                </a:lnTo>
                <a:lnTo>
                  <a:pt x="977695" y="1545432"/>
                </a:lnTo>
                <a:lnTo>
                  <a:pt x="962630" y="1554560"/>
                </a:lnTo>
                <a:lnTo>
                  <a:pt x="947168" y="1562498"/>
                </a:lnTo>
                <a:lnTo>
                  <a:pt x="930518" y="1569641"/>
                </a:lnTo>
                <a:lnTo>
                  <a:pt x="913867" y="1576388"/>
                </a:lnTo>
                <a:lnTo>
                  <a:pt x="896820" y="1581944"/>
                </a:lnTo>
                <a:lnTo>
                  <a:pt x="879773" y="1586707"/>
                </a:lnTo>
                <a:lnTo>
                  <a:pt x="861933" y="1590676"/>
                </a:lnTo>
                <a:lnTo>
                  <a:pt x="843696" y="1594248"/>
                </a:lnTo>
                <a:lnTo>
                  <a:pt x="825460" y="1596629"/>
                </a:lnTo>
                <a:lnTo>
                  <a:pt x="806827" y="1598216"/>
                </a:lnTo>
                <a:lnTo>
                  <a:pt x="788194" y="1598613"/>
                </a:lnTo>
                <a:lnTo>
                  <a:pt x="769561" y="1598216"/>
                </a:lnTo>
                <a:lnTo>
                  <a:pt x="750531" y="1596629"/>
                </a:lnTo>
                <a:lnTo>
                  <a:pt x="732295" y="1594248"/>
                </a:lnTo>
                <a:lnTo>
                  <a:pt x="714058" y="1590676"/>
                </a:lnTo>
                <a:lnTo>
                  <a:pt x="696615" y="1586707"/>
                </a:lnTo>
                <a:lnTo>
                  <a:pt x="679568" y="1581944"/>
                </a:lnTo>
                <a:lnTo>
                  <a:pt x="662124" y="1576388"/>
                </a:lnTo>
                <a:lnTo>
                  <a:pt x="645870" y="1569641"/>
                </a:lnTo>
                <a:lnTo>
                  <a:pt x="629616" y="1562498"/>
                </a:lnTo>
                <a:lnTo>
                  <a:pt x="613758" y="1554560"/>
                </a:lnTo>
                <a:lnTo>
                  <a:pt x="598296" y="1545432"/>
                </a:lnTo>
                <a:lnTo>
                  <a:pt x="583628" y="1535907"/>
                </a:lnTo>
                <a:lnTo>
                  <a:pt x="568960" y="1525588"/>
                </a:lnTo>
                <a:lnTo>
                  <a:pt x="555480" y="1514872"/>
                </a:lnTo>
                <a:lnTo>
                  <a:pt x="542398" y="1503760"/>
                </a:lnTo>
                <a:lnTo>
                  <a:pt x="529315" y="1491060"/>
                </a:lnTo>
                <a:lnTo>
                  <a:pt x="517025" y="1478757"/>
                </a:lnTo>
                <a:lnTo>
                  <a:pt x="505925" y="1465660"/>
                </a:lnTo>
                <a:lnTo>
                  <a:pt x="494824" y="1451372"/>
                </a:lnTo>
                <a:lnTo>
                  <a:pt x="484517" y="1437085"/>
                </a:lnTo>
                <a:lnTo>
                  <a:pt x="475002" y="1422401"/>
                </a:lnTo>
                <a:lnTo>
                  <a:pt x="466280" y="1406922"/>
                </a:lnTo>
                <a:lnTo>
                  <a:pt x="458351" y="1391047"/>
                </a:lnTo>
                <a:lnTo>
                  <a:pt x="451215" y="1375172"/>
                </a:lnTo>
                <a:lnTo>
                  <a:pt x="444476" y="1358107"/>
                </a:lnTo>
                <a:lnTo>
                  <a:pt x="438529" y="1341438"/>
                </a:lnTo>
                <a:lnTo>
                  <a:pt x="433375" y="1324372"/>
                </a:lnTo>
                <a:lnTo>
                  <a:pt x="429411" y="1306116"/>
                </a:lnTo>
                <a:lnTo>
                  <a:pt x="426239" y="1288257"/>
                </a:lnTo>
                <a:lnTo>
                  <a:pt x="423861" y="1270000"/>
                </a:lnTo>
                <a:lnTo>
                  <a:pt x="422671" y="1251347"/>
                </a:lnTo>
                <a:lnTo>
                  <a:pt x="422275" y="1232694"/>
                </a:lnTo>
                <a:lnTo>
                  <a:pt x="422671" y="1213644"/>
                </a:lnTo>
                <a:lnTo>
                  <a:pt x="423861" y="1195388"/>
                </a:lnTo>
                <a:lnTo>
                  <a:pt x="426239" y="1176735"/>
                </a:lnTo>
                <a:lnTo>
                  <a:pt x="429411" y="1158875"/>
                </a:lnTo>
                <a:lnTo>
                  <a:pt x="433375" y="1141413"/>
                </a:lnTo>
                <a:lnTo>
                  <a:pt x="438529" y="1123950"/>
                </a:lnTo>
                <a:lnTo>
                  <a:pt x="444476" y="1106885"/>
                </a:lnTo>
                <a:lnTo>
                  <a:pt x="451215" y="1090613"/>
                </a:lnTo>
                <a:lnTo>
                  <a:pt x="458351" y="1073944"/>
                </a:lnTo>
                <a:lnTo>
                  <a:pt x="466280" y="1058466"/>
                </a:lnTo>
                <a:lnTo>
                  <a:pt x="475002" y="1042988"/>
                </a:lnTo>
                <a:lnTo>
                  <a:pt x="484517" y="1027906"/>
                </a:lnTo>
                <a:lnTo>
                  <a:pt x="494824" y="1014016"/>
                </a:lnTo>
                <a:lnTo>
                  <a:pt x="505925" y="1000125"/>
                </a:lnTo>
                <a:lnTo>
                  <a:pt x="517025" y="986631"/>
                </a:lnTo>
                <a:lnTo>
                  <a:pt x="529315" y="973931"/>
                </a:lnTo>
                <a:lnTo>
                  <a:pt x="542398" y="962025"/>
                </a:lnTo>
                <a:lnTo>
                  <a:pt x="555480" y="950516"/>
                </a:lnTo>
                <a:lnTo>
                  <a:pt x="568960" y="939403"/>
                </a:lnTo>
                <a:lnTo>
                  <a:pt x="583628" y="929481"/>
                </a:lnTo>
                <a:lnTo>
                  <a:pt x="598296" y="919956"/>
                </a:lnTo>
                <a:lnTo>
                  <a:pt x="613758" y="911225"/>
                </a:lnTo>
                <a:lnTo>
                  <a:pt x="629616" y="903288"/>
                </a:lnTo>
                <a:lnTo>
                  <a:pt x="645870" y="895350"/>
                </a:lnTo>
                <a:lnTo>
                  <a:pt x="662124" y="889000"/>
                </a:lnTo>
                <a:lnTo>
                  <a:pt x="679568" y="883444"/>
                </a:lnTo>
                <a:lnTo>
                  <a:pt x="696615" y="878285"/>
                </a:lnTo>
                <a:lnTo>
                  <a:pt x="714058" y="874316"/>
                </a:lnTo>
                <a:lnTo>
                  <a:pt x="732295" y="871141"/>
                </a:lnTo>
                <a:lnTo>
                  <a:pt x="750531" y="868760"/>
                </a:lnTo>
                <a:lnTo>
                  <a:pt x="769561" y="867569"/>
                </a:lnTo>
                <a:lnTo>
                  <a:pt x="788194" y="866775"/>
                </a:lnTo>
                <a:close/>
                <a:moveTo>
                  <a:pt x="781447" y="832045"/>
                </a:moveTo>
                <a:lnTo>
                  <a:pt x="771525" y="832443"/>
                </a:lnTo>
                <a:lnTo>
                  <a:pt x="761603" y="832840"/>
                </a:lnTo>
                <a:lnTo>
                  <a:pt x="751284" y="833634"/>
                </a:lnTo>
                <a:lnTo>
                  <a:pt x="741363" y="834428"/>
                </a:lnTo>
                <a:lnTo>
                  <a:pt x="731838" y="836016"/>
                </a:lnTo>
                <a:lnTo>
                  <a:pt x="721916" y="837207"/>
                </a:lnTo>
                <a:lnTo>
                  <a:pt x="711994" y="839193"/>
                </a:lnTo>
                <a:lnTo>
                  <a:pt x="702469" y="841178"/>
                </a:lnTo>
                <a:lnTo>
                  <a:pt x="692944" y="843164"/>
                </a:lnTo>
                <a:lnTo>
                  <a:pt x="683419" y="845546"/>
                </a:lnTo>
                <a:lnTo>
                  <a:pt x="674291" y="848326"/>
                </a:lnTo>
                <a:lnTo>
                  <a:pt x="655637" y="854282"/>
                </a:lnTo>
                <a:lnTo>
                  <a:pt x="637381" y="861429"/>
                </a:lnTo>
                <a:lnTo>
                  <a:pt x="619522" y="868973"/>
                </a:lnTo>
                <a:lnTo>
                  <a:pt x="602456" y="877709"/>
                </a:lnTo>
                <a:lnTo>
                  <a:pt x="585787" y="886842"/>
                </a:lnTo>
                <a:lnTo>
                  <a:pt x="569119" y="896769"/>
                </a:lnTo>
                <a:lnTo>
                  <a:pt x="553641" y="908284"/>
                </a:lnTo>
                <a:lnTo>
                  <a:pt x="538162" y="919799"/>
                </a:lnTo>
                <a:lnTo>
                  <a:pt x="523478" y="931711"/>
                </a:lnTo>
                <a:lnTo>
                  <a:pt x="509587" y="944815"/>
                </a:lnTo>
                <a:lnTo>
                  <a:pt x="496094" y="958712"/>
                </a:lnTo>
                <a:lnTo>
                  <a:pt x="482997" y="973007"/>
                </a:lnTo>
                <a:lnTo>
                  <a:pt x="470694" y="987699"/>
                </a:lnTo>
                <a:lnTo>
                  <a:pt x="459581" y="1003582"/>
                </a:lnTo>
                <a:lnTo>
                  <a:pt x="448866" y="1019465"/>
                </a:lnTo>
                <a:lnTo>
                  <a:pt x="438547" y="1036142"/>
                </a:lnTo>
                <a:lnTo>
                  <a:pt x="434181" y="1045275"/>
                </a:lnTo>
                <a:lnTo>
                  <a:pt x="429816" y="1053613"/>
                </a:lnTo>
                <a:lnTo>
                  <a:pt x="425450" y="1062349"/>
                </a:lnTo>
                <a:lnTo>
                  <a:pt x="421481" y="1071482"/>
                </a:lnTo>
                <a:lnTo>
                  <a:pt x="417512" y="1080217"/>
                </a:lnTo>
                <a:lnTo>
                  <a:pt x="413941" y="1089747"/>
                </a:lnTo>
                <a:lnTo>
                  <a:pt x="410766" y="1098880"/>
                </a:lnTo>
                <a:lnTo>
                  <a:pt x="407591" y="1108410"/>
                </a:lnTo>
                <a:lnTo>
                  <a:pt x="404416" y="1117940"/>
                </a:lnTo>
                <a:lnTo>
                  <a:pt x="402034" y="1127469"/>
                </a:lnTo>
                <a:lnTo>
                  <a:pt x="399256" y="1137396"/>
                </a:lnTo>
                <a:lnTo>
                  <a:pt x="397272" y="1147323"/>
                </a:lnTo>
                <a:lnTo>
                  <a:pt x="395287" y="1157250"/>
                </a:lnTo>
                <a:lnTo>
                  <a:pt x="392906" y="1167177"/>
                </a:lnTo>
                <a:lnTo>
                  <a:pt x="391319" y="1177104"/>
                </a:lnTo>
                <a:lnTo>
                  <a:pt x="390128" y="1187825"/>
                </a:lnTo>
                <a:lnTo>
                  <a:pt x="389334" y="1197752"/>
                </a:lnTo>
                <a:lnTo>
                  <a:pt x="388541" y="1208076"/>
                </a:lnTo>
                <a:lnTo>
                  <a:pt x="388144" y="1218003"/>
                </a:lnTo>
                <a:lnTo>
                  <a:pt x="387747" y="1228724"/>
                </a:lnTo>
                <a:lnTo>
                  <a:pt x="387747" y="1238650"/>
                </a:lnTo>
                <a:lnTo>
                  <a:pt x="388144" y="1248577"/>
                </a:lnTo>
                <a:lnTo>
                  <a:pt x="388541" y="1258504"/>
                </a:lnTo>
                <a:lnTo>
                  <a:pt x="389334" y="1268431"/>
                </a:lnTo>
                <a:lnTo>
                  <a:pt x="390525" y="1278755"/>
                </a:lnTo>
                <a:lnTo>
                  <a:pt x="391716" y="1288285"/>
                </a:lnTo>
                <a:lnTo>
                  <a:pt x="393303" y="1297815"/>
                </a:lnTo>
                <a:lnTo>
                  <a:pt x="395287" y="1307742"/>
                </a:lnTo>
                <a:lnTo>
                  <a:pt x="397272" y="1317668"/>
                </a:lnTo>
                <a:lnTo>
                  <a:pt x="399653" y="1326801"/>
                </a:lnTo>
                <a:lnTo>
                  <a:pt x="402034" y="1336331"/>
                </a:lnTo>
                <a:lnTo>
                  <a:pt x="404416" y="1345464"/>
                </a:lnTo>
                <a:lnTo>
                  <a:pt x="410369" y="1364523"/>
                </a:lnTo>
                <a:lnTo>
                  <a:pt x="417512" y="1382392"/>
                </a:lnTo>
                <a:lnTo>
                  <a:pt x="425053" y="1399863"/>
                </a:lnTo>
                <a:lnTo>
                  <a:pt x="433387" y="1417334"/>
                </a:lnTo>
                <a:lnTo>
                  <a:pt x="443309" y="1434011"/>
                </a:lnTo>
                <a:lnTo>
                  <a:pt x="453231" y="1450291"/>
                </a:lnTo>
                <a:lnTo>
                  <a:pt x="463947" y="1466174"/>
                </a:lnTo>
                <a:lnTo>
                  <a:pt x="475456" y="1481660"/>
                </a:lnTo>
                <a:lnTo>
                  <a:pt x="488156" y="1495955"/>
                </a:lnTo>
                <a:lnTo>
                  <a:pt x="501253" y="1510250"/>
                </a:lnTo>
                <a:lnTo>
                  <a:pt x="514747" y="1523750"/>
                </a:lnTo>
                <a:lnTo>
                  <a:pt x="529034" y="1536457"/>
                </a:lnTo>
                <a:lnTo>
                  <a:pt x="544116" y="1548766"/>
                </a:lnTo>
                <a:lnTo>
                  <a:pt x="559594" y="1560281"/>
                </a:lnTo>
                <a:lnTo>
                  <a:pt x="575469" y="1571002"/>
                </a:lnTo>
                <a:lnTo>
                  <a:pt x="592534" y="1580532"/>
                </a:lnTo>
                <a:lnTo>
                  <a:pt x="601266" y="1585297"/>
                </a:lnTo>
                <a:lnTo>
                  <a:pt x="609600" y="1589665"/>
                </a:lnTo>
                <a:lnTo>
                  <a:pt x="618331" y="1594430"/>
                </a:lnTo>
                <a:lnTo>
                  <a:pt x="627856" y="1598401"/>
                </a:lnTo>
                <a:lnTo>
                  <a:pt x="636587" y="1601974"/>
                </a:lnTo>
                <a:lnTo>
                  <a:pt x="645716" y="1605548"/>
                </a:lnTo>
                <a:lnTo>
                  <a:pt x="655241" y="1609122"/>
                </a:lnTo>
                <a:lnTo>
                  <a:pt x="664369" y="1612298"/>
                </a:lnTo>
                <a:lnTo>
                  <a:pt x="674291" y="1615078"/>
                </a:lnTo>
                <a:lnTo>
                  <a:pt x="683816" y="1617857"/>
                </a:lnTo>
                <a:lnTo>
                  <a:pt x="693738" y="1620240"/>
                </a:lnTo>
                <a:lnTo>
                  <a:pt x="703263" y="1622622"/>
                </a:lnTo>
                <a:lnTo>
                  <a:pt x="713184" y="1624607"/>
                </a:lnTo>
                <a:lnTo>
                  <a:pt x="723503" y="1626196"/>
                </a:lnTo>
                <a:lnTo>
                  <a:pt x="733822" y="1627784"/>
                </a:lnTo>
                <a:lnTo>
                  <a:pt x="743744" y="1628975"/>
                </a:lnTo>
                <a:lnTo>
                  <a:pt x="754063" y="1630167"/>
                </a:lnTo>
                <a:lnTo>
                  <a:pt x="764778" y="1630961"/>
                </a:lnTo>
                <a:lnTo>
                  <a:pt x="774700" y="1631358"/>
                </a:lnTo>
                <a:lnTo>
                  <a:pt x="784622" y="1631755"/>
                </a:lnTo>
                <a:lnTo>
                  <a:pt x="794941" y="1631755"/>
                </a:lnTo>
                <a:lnTo>
                  <a:pt x="804863" y="1631358"/>
                </a:lnTo>
                <a:lnTo>
                  <a:pt x="815181" y="1630564"/>
                </a:lnTo>
                <a:lnTo>
                  <a:pt x="825103" y="1630167"/>
                </a:lnTo>
                <a:lnTo>
                  <a:pt x="834628" y="1628975"/>
                </a:lnTo>
                <a:lnTo>
                  <a:pt x="844550" y="1627784"/>
                </a:lnTo>
                <a:lnTo>
                  <a:pt x="854472" y="1626196"/>
                </a:lnTo>
                <a:lnTo>
                  <a:pt x="864394" y="1624607"/>
                </a:lnTo>
                <a:lnTo>
                  <a:pt x="873919" y="1622622"/>
                </a:lnTo>
                <a:lnTo>
                  <a:pt x="883444" y="1620240"/>
                </a:lnTo>
                <a:lnTo>
                  <a:pt x="892572" y="1617857"/>
                </a:lnTo>
                <a:lnTo>
                  <a:pt x="902494" y="1615078"/>
                </a:lnTo>
                <a:lnTo>
                  <a:pt x="920750" y="1609122"/>
                </a:lnTo>
                <a:lnTo>
                  <a:pt x="938609" y="1602371"/>
                </a:lnTo>
                <a:lnTo>
                  <a:pt x="956469" y="1594827"/>
                </a:lnTo>
                <a:lnTo>
                  <a:pt x="973931" y="1586091"/>
                </a:lnTo>
                <a:lnTo>
                  <a:pt x="990600" y="1576561"/>
                </a:lnTo>
                <a:lnTo>
                  <a:pt x="1006872" y="1566635"/>
                </a:lnTo>
                <a:lnTo>
                  <a:pt x="1022747" y="1555914"/>
                </a:lnTo>
                <a:lnTo>
                  <a:pt x="1038225" y="1544001"/>
                </a:lnTo>
                <a:lnTo>
                  <a:pt x="1052910" y="1531692"/>
                </a:lnTo>
                <a:lnTo>
                  <a:pt x="1066800" y="1518588"/>
                </a:lnTo>
                <a:lnTo>
                  <a:pt x="1080294" y="1505088"/>
                </a:lnTo>
                <a:lnTo>
                  <a:pt x="1093391" y="1490396"/>
                </a:lnTo>
                <a:lnTo>
                  <a:pt x="1105297" y="1475704"/>
                </a:lnTo>
                <a:lnTo>
                  <a:pt x="1116806" y="1460218"/>
                </a:lnTo>
                <a:lnTo>
                  <a:pt x="1127125" y="1443938"/>
                </a:lnTo>
                <a:lnTo>
                  <a:pt x="1137444" y="1427261"/>
                </a:lnTo>
                <a:lnTo>
                  <a:pt x="1142206" y="1418923"/>
                </a:lnTo>
                <a:lnTo>
                  <a:pt x="1146572" y="1410187"/>
                </a:lnTo>
                <a:lnTo>
                  <a:pt x="1150938" y="1401054"/>
                </a:lnTo>
                <a:lnTo>
                  <a:pt x="1154906" y="1392319"/>
                </a:lnTo>
                <a:lnTo>
                  <a:pt x="1158478" y="1383186"/>
                </a:lnTo>
                <a:lnTo>
                  <a:pt x="1162050" y="1374053"/>
                </a:lnTo>
                <a:lnTo>
                  <a:pt x="1165622" y="1364920"/>
                </a:lnTo>
                <a:lnTo>
                  <a:pt x="1168797" y="1354993"/>
                </a:lnTo>
                <a:lnTo>
                  <a:pt x="1171575" y="1345861"/>
                </a:lnTo>
                <a:lnTo>
                  <a:pt x="1174353" y="1335934"/>
                </a:lnTo>
                <a:lnTo>
                  <a:pt x="1177131" y="1326404"/>
                </a:lnTo>
                <a:lnTo>
                  <a:pt x="1179513" y="1316874"/>
                </a:lnTo>
                <a:lnTo>
                  <a:pt x="1181497" y="1306550"/>
                </a:lnTo>
                <a:lnTo>
                  <a:pt x="1183085" y="1296623"/>
                </a:lnTo>
                <a:lnTo>
                  <a:pt x="1184672" y="1286299"/>
                </a:lnTo>
                <a:lnTo>
                  <a:pt x="1185863" y="1276373"/>
                </a:lnTo>
                <a:lnTo>
                  <a:pt x="1187053" y="1265652"/>
                </a:lnTo>
                <a:lnTo>
                  <a:pt x="1187847" y="1255328"/>
                </a:lnTo>
                <a:lnTo>
                  <a:pt x="1188244" y="1245401"/>
                </a:lnTo>
                <a:lnTo>
                  <a:pt x="1188641" y="1235474"/>
                </a:lnTo>
                <a:lnTo>
                  <a:pt x="1188641" y="1225150"/>
                </a:lnTo>
                <a:lnTo>
                  <a:pt x="1188244" y="1214826"/>
                </a:lnTo>
                <a:lnTo>
                  <a:pt x="1187847" y="1204899"/>
                </a:lnTo>
                <a:lnTo>
                  <a:pt x="1187053" y="1194972"/>
                </a:lnTo>
                <a:lnTo>
                  <a:pt x="1185863" y="1185442"/>
                </a:lnTo>
                <a:lnTo>
                  <a:pt x="1184672" y="1175118"/>
                </a:lnTo>
                <a:lnTo>
                  <a:pt x="1183085" y="1165589"/>
                </a:lnTo>
                <a:lnTo>
                  <a:pt x="1181497" y="1156059"/>
                </a:lnTo>
                <a:lnTo>
                  <a:pt x="1179513" y="1146529"/>
                </a:lnTo>
                <a:lnTo>
                  <a:pt x="1177131" y="1136999"/>
                </a:lnTo>
                <a:lnTo>
                  <a:pt x="1174353" y="1127072"/>
                </a:lnTo>
                <a:lnTo>
                  <a:pt x="1171575" y="1117940"/>
                </a:lnTo>
                <a:lnTo>
                  <a:pt x="1165622" y="1099674"/>
                </a:lnTo>
                <a:lnTo>
                  <a:pt x="1158875" y="1081012"/>
                </a:lnTo>
                <a:lnTo>
                  <a:pt x="1151335" y="1063540"/>
                </a:lnTo>
                <a:lnTo>
                  <a:pt x="1143000" y="1046466"/>
                </a:lnTo>
                <a:lnTo>
                  <a:pt x="1133475" y="1029392"/>
                </a:lnTo>
                <a:lnTo>
                  <a:pt x="1123156" y="1013112"/>
                </a:lnTo>
                <a:lnTo>
                  <a:pt x="1112441" y="997626"/>
                </a:lnTo>
                <a:lnTo>
                  <a:pt x="1100931" y="982140"/>
                </a:lnTo>
                <a:lnTo>
                  <a:pt x="1088628" y="967448"/>
                </a:lnTo>
                <a:lnTo>
                  <a:pt x="1075135" y="953550"/>
                </a:lnTo>
                <a:lnTo>
                  <a:pt x="1061641" y="939653"/>
                </a:lnTo>
                <a:lnTo>
                  <a:pt x="1047353" y="926946"/>
                </a:lnTo>
                <a:lnTo>
                  <a:pt x="1032272" y="915034"/>
                </a:lnTo>
                <a:lnTo>
                  <a:pt x="1016794" y="903519"/>
                </a:lnTo>
                <a:lnTo>
                  <a:pt x="1000522" y="892798"/>
                </a:lnTo>
                <a:lnTo>
                  <a:pt x="983456" y="882871"/>
                </a:lnTo>
                <a:lnTo>
                  <a:pt x="975122" y="878106"/>
                </a:lnTo>
                <a:lnTo>
                  <a:pt x="966391" y="873738"/>
                </a:lnTo>
                <a:lnTo>
                  <a:pt x="957659" y="869371"/>
                </a:lnTo>
                <a:lnTo>
                  <a:pt x="948928" y="865400"/>
                </a:lnTo>
                <a:lnTo>
                  <a:pt x="939403" y="861826"/>
                </a:lnTo>
                <a:lnTo>
                  <a:pt x="930275" y="858252"/>
                </a:lnTo>
                <a:lnTo>
                  <a:pt x="921147" y="854282"/>
                </a:lnTo>
                <a:lnTo>
                  <a:pt x="911622" y="851105"/>
                </a:lnTo>
                <a:lnTo>
                  <a:pt x="902494" y="848326"/>
                </a:lnTo>
                <a:lnTo>
                  <a:pt x="892175" y="845546"/>
                </a:lnTo>
                <a:lnTo>
                  <a:pt x="882650" y="843164"/>
                </a:lnTo>
                <a:lnTo>
                  <a:pt x="872728" y="840781"/>
                </a:lnTo>
                <a:lnTo>
                  <a:pt x="863203" y="838796"/>
                </a:lnTo>
                <a:lnTo>
                  <a:pt x="852488" y="837207"/>
                </a:lnTo>
                <a:lnTo>
                  <a:pt x="842566" y="835619"/>
                </a:lnTo>
                <a:lnTo>
                  <a:pt x="832247" y="834428"/>
                </a:lnTo>
                <a:lnTo>
                  <a:pt x="822325" y="833237"/>
                </a:lnTo>
                <a:lnTo>
                  <a:pt x="812006" y="832840"/>
                </a:lnTo>
                <a:lnTo>
                  <a:pt x="801688" y="832045"/>
                </a:lnTo>
                <a:lnTo>
                  <a:pt x="791369" y="832045"/>
                </a:lnTo>
                <a:lnTo>
                  <a:pt x="781447" y="832045"/>
                </a:lnTo>
                <a:close/>
                <a:moveTo>
                  <a:pt x="802481" y="444500"/>
                </a:moveTo>
                <a:lnTo>
                  <a:pt x="823913" y="445294"/>
                </a:lnTo>
                <a:lnTo>
                  <a:pt x="844947" y="446486"/>
                </a:lnTo>
                <a:lnTo>
                  <a:pt x="866775" y="448471"/>
                </a:lnTo>
                <a:lnTo>
                  <a:pt x="887413" y="450853"/>
                </a:lnTo>
                <a:lnTo>
                  <a:pt x="908844" y="453633"/>
                </a:lnTo>
                <a:lnTo>
                  <a:pt x="929878" y="457207"/>
                </a:lnTo>
                <a:lnTo>
                  <a:pt x="950913" y="461177"/>
                </a:lnTo>
                <a:lnTo>
                  <a:pt x="971550" y="465545"/>
                </a:lnTo>
                <a:lnTo>
                  <a:pt x="977106" y="467530"/>
                </a:lnTo>
                <a:lnTo>
                  <a:pt x="981869" y="470310"/>
                </a:lnTo>
                <a:lnTo>
                  <a:pt x="985838" y="473487"/>
                </a:lnTo>
                <a:lnTo>
                  <a:pt x="989013" y="477060"/>
                </a:lnTo>
                <a:lnTo>
                  <a:pt x="991791" y="481428"/>
                </a:lnTo>
                <a:lnTo>
                  <a:pt x="992981" y="483413"/>
                </a:lnTo>
                <a:lnTo>
                  <a:pt x="993378" y="485796"/>
                </a:lnTo>
                <a:lnTo>
                  <a:pt x="993775" y="488575"/>
                </a:lnTo>
                <a:lnTo>
                  <a:pt x="993775" y="490561"/>
                </a:lnTo>
                <a:lnTo>
                  <a:pt x="993775" y="492943"/>
                </a:lnTo>
                <a:lnTo>
                  <a:pt x="993378" y="495326"/>
                </a:lnTo>
                <a:lnTo>
                  <a:pt x="989409" y="520341"/>
                </a:lnTo>
                <a:lnTo>
                  <a:pt x="985838" y="546151"/>
                </a:lnTo>
                <a:lnTo>
                  <a:pt x="978297" y="596580"/>
                </a:lnTo>
                <a:lnTo>
                  <a:pt x="977503" y="600948"/>
                </a:lnTo>
                <a:lnTo>
                  <a:pt x="977106" y="605316"/>
                </a:lnTo>
                <a:lnTo>
                  <a:pt x="977900" y="609683"/>
                </a:lnTo>
                <a:lnTo>
                  <a:pt x="979488" y="613654"/>
                </a:lnTo>
                <a:lnTo>
                  <a:pt x="981472" y="617625"/>
                </a:lnTo>
                <a:lnTo>
                  <a:pt x="983853" y="620801"/>
                </a:lnTo>
                <a:lnTo>
                  <a:pt x="987028" y="623581"/>
                </a:lnTo>
                <a:lnTo>
                  <a:pt x="990600" y="626361"/>
                </a:lnTo>
                <a:lnTo>
                  <a:pt x="1005681" y="631920"/>
                </a:lnTo>
                <a:lnTo>
                  <a:pt x="1020366" y="637479"/>
                </a:lnTo>
                <a:lnTo>
                  <a:pt x="1034653" y="643435"/>
                </a:lnTo>
                <a:lnTo>
                  <a:pt x="1049338" y="649391"/>
                </a:lnTo>
                <a:lnTo>
                  <a:pt x="1063625" y="656141"/>
                </a:lnTo>
                <a:lnTo>
                  <a:pt x="1077516" y="662891"/>
                </a:lnTo>
                <a:lnTo>
                  <a:pt x="1091803" y="670039"/>
                </a:lnTo>
                <a:lnTo>
                  <a:pt x="1105297" y="677583"/>
                </a:lnTo>
                <a:lnTo>
                  <a:pt x="1118791" y="685525"/>
                </a:lnTo>
                <a:lnTo>
                  <a:pt x="1132285" y="693863"/>
                </a:lnTo>
                <a:lnTo>
                  <a:pt x="1144985" y="702599"/>
                </a:lnTo>
                <a:lnTo>
                  <a:pt x="1157685" y="711335"/>
                </a:lnTo>
                <a:lnTo>
                  <a:pt x="1170385" y="720864"/>
                </a:lnTo>
                <a:lnTo>
                  <a:pt x="1183085" y="730394"/>
                </a:lnTo>
                <a:lnTo>
                  <a:pt x="1195388" y="739924"/>
                </a:lnTo>
                <a:lnTo>
                  <a:pt x="1207294" y="749851"/>
                </a:lnTo>
                <a:lnTo>
                  <a:pt x="1211263" y="751836"/>
                </a:lnTo>
                <a:lnTo>
                  <a:pt x="1215231" y="753028"/>
                </a:lnTo>
                <a:lnTo>
                  <a:pt x="1219597" y="753425"/>
                </a:lnTo>
                <a:lnTo>
                  <a:pt x="1224360" y="753425"/>
                </a:lnTo>
                <a:lnTo>
                  <a:pt x="1228328" y="752630"/>
                </a:lnTo>
                <a:lnTo>
                  <a:pt x="1232297" y="751042"/>
                </a:lnTo>
                <a:lnTo>
                  <a:pt x="1236266" y="748660"/>
                </a:lnTo>
                <a:lnTo>
                  <a:pt x="1239441" y="745880"/>
                </a:lnTo>
                <a:lnTo>
                  <a:pt x="1320006" y="681554"/>
                </a:lnTo>
                <a:lnTo>
                  <a:pt x="1321594" y="679966"/>
                </a:lnTo>
                <a:lnTo>
                  <a:pt x="1323181" y="678774"/>
                </a:lnTo>
                <a:lnTo>
                  <a:pt x="1325166" y="677583"/>
                </a:lnTo>
                <a:lnTo>
                  <a:pt x="1327547" y="676789"/>
                </a:lnTo>
                <a:lnTo>
                  <a:pt x="1329531" y="676392"/>
                </a:lnTo>
                <a:lnTo>
                  <a:pt x="1331913" y="675995"/>
                </a:lnTo>
                <a:lnTo>
                  <a:pt x="1336675" y="675995"/>
                </a:lnTo>
                <a:lnTo>
                  <a:pt x="1341835" y="676789"/>
                </a:lnTo>
                <a:lnTo>
                  <a:pt x="1346597" y="678774"/>
                </a:lnTo>
                <a:lnTo>
                  <a:pt x="1351360" y="681554"/>
                </a:lnTo>
                <a:lnTo>
                  <a:pt x="1355725" y="685128"/>
                </a:lnTo>
                <a:lnTo>
                  <a:pt x="1370410" y="700614"/>
                </a:lnTo>
                <a:lnTo>
                  <a:pt x="1384300" y="716497"/>
                </a:lnTo>
                <a:lnTo>
                  <a:pt x="1397794" y="733174"/>
                </a:lnTo>
                <a:lnTo>
                  <a:pt x="1411685" y="749454"/>
                </a:lnTo>
                <a:lnTo>
                  <a:pt x="1424385" y="766925"/>
                </a:lnTo>
                <a:lnTo>
                  <a:pt x="1436688" y="783999"/>
                </a:lnTo>
                <a:lnTo>
                  <a:pt x="1448594" y="801471"/>
                </a:lnTo>
                <a:lnTo>
                  <a:pt x="1460103" y="819736"/>
                </a:lnTo>
                <a:lnTo>
                  <a:pt x="1462485" y="824898"/>
                </a:lnTo>
                <a:lnTo>
                  <a:pt x="1464072" y="830060"/>
                </a:lnTo>
                <a:lnTo>
                  <a:pt x="1464866" y="835619"/>
                </a:lnTo>
                <a:lnTo>
                  <a:pt x="1464469" y="840384"/>
                </a:lnTo>
                <a:lnTo>
                  <a:pt x="1463278" y="845149"/>
                </a:lnTo>
                <a:lnTo>
                  <a:pt x="1462485" y="847134"/>
                </a:lnTo>
                <a:lnTo>
                  <a:pt x="1461294" y="849120"/>
                </a:lnTo>
                <a:lnTo>
                  <a:pt x="1460103" y="851105"/>
                </a:lnTo>
                <a:lnTo>
                  <a:pt x="1458516" y="852693"/>
                </a:lnTo>
                <a:lnTo>
                  <a:pt x="1456532" y="853885"/>
                </a:lnTo>
                <a:lnTo>
                  <a:pt x="1454944" y="855076"/>
                </a:lnTo>
                <a:lnTo>
                  <a:pt x="1434307" y="871356"/>
                </a:lnTo>
                <a:lnTo>
                  <a:pt x="1413669" y="886445"/>
                </a:lnTo>
                <a:lnTo>
                  <a:pt x="1393032" y="901931"/>
                </a:lnTo>
                <a:lnTo>
                  <a:pt x="1372394" y="917020"/>
                </a:lnTo>
                <a:lnTo>
                  <a:pt x="1368822" y="919402"/>
                </a:lnTo>
                <a:lnTo>
                  <a:pt x="1365647" y="922579"/>
                </a:lnTo>
                <a:lnTo>
                  <a:pt x="1362869" y="925755"/>
                </a:lnTo>
                <a:lnTo>
                  <a:pt x="1361281" y="929726"/>
                </a:lnTo>
                <a:lnTo>
                  <a:pt x="1360091" y="933697"/>
                </a:lnTo>
                <a:lnTo>
                  <a:pt x="1359297" y="938065"/>
                </a:lnTo>
                <a:lnTo>
                  <a:pt x="1359694" y="942432"/>
                </a:lnTo>
                <a:lnTo>
                  <a:pt x="1360488" y="946800"/>
                </a:lnTo>
                <a:lnTo>
                  <a:pt x="1366838" y="961492"/>
                </a:lnTo>
                <a:lnTo>
                  <a:pt x="1373188" y="975390"/>
                </a:lnTo>
                <a:lnTo>
                  <a:pt x="1379141" y="989684"/>
                </a:lnTo>
                <a:lnTo>
                  <a:pt x="1384697" y="1004773"/>
                </a:lnTo>
                <a:lnTo>
                  <a:pt x="1390253" y="1019068"/>
                </a:lnTo>
                <a:lnTo>
                  <a:pt x="1395413" y="1033760"/>
                </a:lnTo>
                <a:lnTo>
                  <a:pt x="1400175" y="1048849"/>
                </a:lnTo>
                <a:lnTo>
                  <a:pt x="1404938" y="1063937"/>
                </a:lnTo>
                <a:lnTo>
                  <a:pt x="1408510" y="1079026"/>
                </a:lnTo>
                <a:lnTo>
                  <a:pt x="1412082" y="1094512"/>
                </a:lnTo>
                <a:lnTo>
                  <a:pt x="1415257" y="1109601"/>
                </a:lnTo>
                <a:lnTo>
                  <a:pt x="1418035" y="1125087"/>
                </a:lnTo>
                <a:lnTo>
                  <a:pt x="1420416" y="1140573"/>
                </a:lnTo>
                <a:lnTo>
                  <a:pt x="1422400" y="1156059"/>
                </a:lnTo>
                <a:lnTo>
                  <a:pt x="1424385" y="1171545"/>
                </a:lnTo>
                <a:lnTo>
                  <a:pt x="1425575" y="1187428"/>
                </a:lnTo>
                <a:lnTo>
                  <a:pt x="1427163" y="1191398"/>
                </a:lnTo>
                <a:lnTo>
                  <a:pt x="1429147" y="1195369"/>
                </a:lnTo>
                <a:lnTo>
                  <a:pt x="1431925" y="1198546"/>
                </a:lnTo>
                <a:lnTo>
                  <a:pt x="1435100" y="1201722"/>
                </a:lnTo>
                <a:lnTo>
                  <a:pt x="1438672" y="1204105"/>
                </a:lnTo>
                <a:lnTo>
                  <a:pt x="1442641" y="1205693"/>
                </a:lnTo>
                <a:lnTo>
                  <a:pt x="1446610" y="1206884"/>
                </a:lnTo>
                <a:lnTo>
                  <a:pt x="1451769" y="1206884"/>
                </a:lnTo>
                <a:lnTo>
                  <a:pt x="1476772" y="1209267"/>
                </a:lnTo>
                <a:lnTo>
                  <a:pt x="1502569" y="1212046"/>
                </a:lnTo>
                <a:lnTo>
                  <a:pt x="1527969" y="1214826"/>
                </a:lnTo>
                <a:lnTo>
                  <a:pt x="1553766" y="1218003"/>
                </a:lnTo>
                <a:lnTo>
                  <a:pt x="1555750" y="1218003"/>
                </a:lnTo>
                <a:lnTo>
                  <a:pt x="1558132" y="1218400"/>
                </a:lnTo>
                <a:lnTo>
                  <a:pt x="1560116" y="1219194"/>
                </a:lnTo>
                <a:lnTo>
                  <a:pt x="1562497" y="1219988"/>
                </a:lnTo>
                <a:lnTo>
                  <a:pt x="1564482" y="1221179"/>
                </a:lnTo>
                <a:lnTo>
                  <a:pt x="1566069" y="1222767"/>
                </a:lnTo>
                <a:lnTo>
                  <a:pt x="1569641" y="1226341"/>
                </a:lnTo>
                <a:lnTo>
                  <a:pt x="1572419" y="1230709"/>
                </a:lnTo>
                <a:lnTo>
                  <a:pt x="1574404" y="1235474"/>
                </a:lnTo>
                <a:lnTo>
                  <a:pt x="1575991" y="1240636"/>
                </a:lnTo>
                <a:lnTo>
                  <a:pt x="1576388" y="1246195"/>
                </a:lnTo>
                <a:lnTo>
                  <a:pt x="1575594" y="1267240"/>
                </a:lnTo>
                <a:lnTo>
                  <a:pt x="1574404" y="1289079"/>
                </a:lnTo>
                <a:lnTo>
                  <a:pt x="1572419" y="1310124"/>
                </a:lnTo>
                <a:lnTo>
                  <a:pt x="1570038" y="1331169"/>
                </a:lnTo>
                <a:lnTo>
                  <a:pt x="1567260" y="1352214"/>
                </a:lnTo>
                <a:lnTo>
                  <a:pt x="1563688" y="1373656"/>
                </a:lnTo>
                <a:lnTo>
                  <a:pt x="1559719" y="1394304"/>
                </a:lnTo>
                <a:lnTo>
                  <a:pt x="1555353" y="1415349"/>
                </a:lnTo>
                <a:lnTo>
                  <a:pt x="1553369" y="1420511"/>
                </a:lnTo>
                <a:lnTo>
                  <a:pt x="1550591" y="1425276"/>
                </a:lnTo>
                <a:lnTo>
                  <a:pt x="1547416" y="1429644"/>
                </a:lnTo>
                <a:lnTo>
                  <a:pt x="1543447" y="1432820"/>
                </a:lnTo>
                <a:lnTo>
                  <a:pt x="1539082" y="1435203"/>
                </a:lnTo>
                <a:lnTo>
                  <a:pt x="1536700" y="1435997"/>
                </a:lnTo>
                <a:lnTo>
                  <a:pt x="1534716" y="1436791"/>
                </a:lnTo>
                <a:lnTo>
                  <a:pt x="1532335" y="1437188"/>
                </a:lnTo>
                <a:lnTo>
                  <a:pt x="1530350" y="1437188"/>
                </a:lnTo>
                <a:lnTo>
                  <a:pt x="1527969" y="1436791"/>
                </a:lnTo>
                <a:lnTo>
                  <a:pt x="1525588" y="1436394"/>
                </a:lnTo>
                <a:lnTo>
                  <a:pt x="1474788" y="1429644"/>
                </a:lnTo>
                <a:lnTo>
                  <a:pt x="1448991" y="1425673"/>
                </a:lnTo>
                <a:lnTo>
                  <a:pt x="1423988" y="1421702"/>
                </a:lnTo>
                <a:lnTo>
                  <a:pt x="1419622" y="1420908"/>
                </a:lnTo>
                <a:lnTo>
                  <a:pt x="1415257" y="1420908"/>
                </a:lnTo>
                <a:lnTo>
                  <a:pt x="1410891" y="1421702"/>
                </a:lnTo>
                <a:lnTo>
                  <a:pt x="1406922" y="1422893"/>
                </a:lnTo>
                <a:lnTo>
                  <a:pt x="1402953" y="1424879"/>
                </a:lnTo>
                <a:lnTo>
                  <a:pt x="1399382" y="1427658"/>
                </a:lnTo>
                <a:lnTo>
                  <a:pt x="1396603" y="1430835"/>
                </a:lnTo>
                <a:lnTo>
                  <a:pt x="1394222" y="1434408"/>
                </a:lnTo>
                <a:lnTo>
                  <a:pt x="1388666" y="1449100"/>
                </a:lnTo>
                <a:lnTo>
                  <a:pt x="1383110" y="1464189"/>
                </a:lnTo>
                <a:lnTo>
                  <a:pt x="1377156" y="1478484"/>
                </a:lnTo>
                <a:lnTo>
                  <a:pt x="1371203" y="1492381"/>
                </a:lnTo>
                <a:lnTo>
                  <a:pt x="1364456" y="1507073"/>
                </a:lnTo>
                <a:lnTo>
                  <a:pt x="1357313" y="1520971"/>
                </a:lnTo>
                <a:lnTo>
                  <a:pt x="1350169" y="1534869"/>
                </a:lnTo>
                <a:lnTo>
                  <a:pt x="1343025" y="1548766"/>
                </a:lnTo>
                <a:lnTo>
                  <a:pt x="1335088" y="1561870"/>
                </a:lnTo>
                <a:lnTo>
                  <a:pt x="1326753" y="1574973"/>
                </a:lnTo>
                <a:lnTo>
                  <a:pt x="1318022" y="1588077"/>
                </a:lnTo>
                <a:lnTo>
                  <a:pt x="1308894" y="1601180"/>
                </a:lnTo>
                <a:lnTo>
                  <a:pt x="1299766" y="1613886"/>
                </a:lnTo>
                <a:lnTo>
                  <a:pt x="1290241" y="1626196"/>
                </a:lnTo>
                <a:lnTo>
                  <a:pt x="1280716" y="1638902"/>
                </a:lnTo>
                <a:lnTo>
                  <a:pt x="1270794" y="1650814"/>
                </a:lnTo>
                <a:lnTo>
                  <a:pt x="1268810" y="1654785"/>
                </a:lnTo>
                <a:lnTo>
                  <a:pt x="1267619" y="1658756"/>
                </a:lnTo>
                <a:lnTo>
                  <a:pt x="1266825" y="1663124"/>
                </a:lnTo>
                <a:lnTo>
                  <a:pt x="1267222" y="1667095"/>
                </a:lnTo>
                <a:lnTo>
                  <a:pt x="1268016" y="1671462"/>
                </a:lnTo>
                <a:lnTo>
                  <a:pt x="1269603" y="1675433"/>
                </a:lnTo>
                <a:lnTo>
                  <a:pt x="1271588" y="1679007"/>
                </a:lnTo>
                <a:lnTo>
                  <a:pt x="1274763" y="1682580"/>
                </a:lnTo>
                <a:lnTo>
                  <a:pt x="1339056" y="1762790"/>
                </a:lnTo>
                <a:lnTo>
                  <a:pt x="1340644" y="1764378"/>
                </a:lnTo>
                <a:lnTo>
                  <a:pt x="1341835" y="1766363"/>
                </a:lnTo>
                <a:lnTo>
                  <a:pt x="1343025" y="1768349"/>
                </a:lnTo>
                <a:lnTo>
                  <a:pt x="1343819" y="1770334"/>
                </a:lnTo>
                <a:lnTo>
                  <a:pt x="1344216" y="1772717"/>
                </a:lnTo>
                <a:lnTo>
                  <a:pt x="1344613" y="1774702"/>
                </a:lnTo>
                <a:lnTo>
                  <a:pt x="1344613" y="1779864"/>
                </a:lnTo>
                <a:lnTo>
                  <a:pt x="1343819" y="1785026"/>
                </a:lnTo>
                <a:lnTo>
                  <a:pt x="1341835" y="1789791"/>
                </a:lnTo>
                <a:lnTo>
                  <a:pt x="1339056" y="1794556"/>
                </a:lnTo>
                <a:lnTo>
                  <a:pt x="1335485" y="1798923"/>
                </a:lnTo>
                <a:lnTo>
                  <a:pt x="1320006" y="1813218"/>
                </a:lnTo>
                <a:lnTo>
                  <a:pt x="1303735" y="1827513"/>
                </a:lnTo>
                <a:lnTo>
                  <a:pt x="1287463" y="1841013"/>
                </a:lnTo>
                <a:lnTo>
                  <a:pt x="1271191" y="1854514"/>
                </a:lnTo>
                <a:lnTo>
                  <a:pt x="1253728" y="1867220"/>
                </a:lnTo>
                <a:lnTo>
                  <a:pt x="1236663" y="1879927"/>
                </a:lnTo>
                <a:lnTo>
                  <a:pt x="1218406" y="1891442"/>
                </a:lnTo>
                <a:lnTo>
                  <a:pt x="1200547" y="1902957"/>
                </a:lnTo>
                <a:lnTo>
                  <a:pt x="1195388" y="1905340"/>
                </a:lnTo>
                <a:lnTo>
                  <a:pt x="1190228" y="1906928"/>
                </a:lnTo>
                <a:lnTo>
                  <a:pt x="1185069" y="1907325"/>
                </a:lnTo>
                <a:lnTo>
                  <a:pt x="1179910" y="1906928"/>
                </a:lnTo>
                <a:lnTo>
                  <a:pt x="1175544" y="1906134"/>
                </a:lnTo>
                <a:lnTo>
                  <a:pt x="1172766" y="1904943"/>
                </a:lnTo>
                <a:lnTo>
                  <a:pt x="1170781" y="1903751"/>
                </a:lnTo>
                <a:lnTo>
                  <a:pt x="1169194" y="1902560"/>
                </a:lnTo>
                <a:lnTo>
                  <a:pt x="1167606" y="1900972"/>
                </a:lnTo>
                <a:lnTo>
                  <a:pt x="1166019" y="1899383"/>
                </a:lnTo>
                <a:lnTo>
                  <a:pt x="1164828" y="1897398"/>
                </a:lnTo>
                <a:lnTo>
                  <a:pt x="1149350" y="1877147"/>
                </a:lnTo>
                <a:lnTo>
                  <a:pt x="1133872" y="1856499"/>
                </a:lnTo>
                <a:lnTo>
                  <a:pt x="1103313" y="1815204"/>
                </a:lnTo>
                <a:lnTo>
                  <a:pt x="1100931" y="1811630"/>
                </a:lnTo>
                <a:lnTo>
                  <a:pt x="1097756" y="1808453"/>
                </a:lnTo>
                <a:lnTo>
                  <a:pt x="1094581" y="1806071"/>
                </a:lnTo>
                <a:lnTo>
                  <a:pt x="1090613" y="1804085"/>
                </a:lnTo>
                <a:lnTo>
                  <a:pt x="1086644" y="1802894"/>
                </a:lnTo>
                <a:lnTo>
                  <a:pt x="1081881" y="1802497"/>
                </a:lnTo>
                <a:lnTo>
                  <a:pt x="1077516" y="1802497"/>
                </a:lnTo>
                <a:lnTo>
                  <a:pt x="1073150" y="1803291"/>
                </a:lnTo>
                <a:lnTo>
                  <a:pt x="1058863" y="1810042"/>
                </a:lnTo>
                <a:lnTo>
                  <a:pt x="1044972" y="1815998"/>
                </a:lnTo>
                <a:lnTo>
                  <a:pt x="1029891" y="1821954"/>
                </a:lnTo>
                <a:lnTo>
                  <a:pt x="1015603" y="1828307"/>
                </a:lnTo>
                <a:lnTo>
                  <a:pt x="1000919" y="1833469"/>
                </a:lnTo>
                <a:lnTo>
                  <a:pt x="985838" y="1838631"/>
                </a:lnTo>
                <a:lnTo>
                  <a:pt x="971153" y="1843396"/>
                </a:lnTo>
                <a:lnTo>
                  <a:pt x="956469" y="1847764"/>
                </a:lnTo>
                <a:lnTo>
                  <a:pt x="940991" y="1851337"/>
                </a:lnTo>
                <a:lnTo>
                  <a:pt x="925909" y="1854911"/>
                </a:lnTo>
                <a:lnTo>
                  <a:pt x="910431" y="1857691"/>
                </a:lnTo>
                <a:lnTo>
                  <a:pt x="894953" y="1860470"/>
                </a:lnTo>
                <a:lnTo>
                  <a:pt x="879475" y="1863250"/>
                </a:lnTo>
                <a:lnTo>
                  <a:pt x="863997" y="1865235"/>
                </a:lnTo>
                <a:lnTo>
                  <a:pt x="848122" y="1867220"/>
                </a:lnTo>
                <a:lnTo>
                  <a:pt x="832644" y="1868412"/>
                </a:lnTo>
                <a:lnTo>
                  <a:pt x="828675" y="1870397"/>
                </a:lnTo>
                <a:lnTo>
                  <a:pt x="824706" y="1872382"/>
                </a:lnTo>
                <a:lnTo>
                  <a:pt x="821531" y="1875162"/>
                </a:lnTo>
                <a:lnTo>
                  <a:pt x="818753" y="1878339"/>
                </a:lnTo>
                <a:lnTo>
                  <a:pt x="816372" y="1881912"/>
                </a:lnTo>
                <a:lnTo>
                  <a:pt x="814388" y="1885883"/>
                </a:lnTo>
                <a:lnTo>
                  <a:pt x="813594" y="1889854"/>
                </a:lnTo>
                <a:lnTo>
                  <a:pt x="813197" y="1894222"/>
                </a:lnTo>
                <a:lnTo>
                  <a:pt x="810816" y="1920031"/>
                </a:lnTo>
                <a:lnTo>
                  <a:pt x="808038" y="1945444"/>
                </a:lnTo>
                <a:lnTo>
                  <a:pt x="804863" y="1970857"/>
                </a:lnTo>
                <a:lnTo>
                  <a:pt x="801688" y="1996270"/>
                </a:lnTo>
                <a:lnTo>
                  <a:pt x="801688" y="1998652"/>
                </a:lnTo>
                <a:lnTo>
                  <a:pt x="801291" y="2001035"/>
                </a:lnTo>
                <a:lnTo>
                  <a:pt x="800497" y="2003020"/>
                </a:lnTo>
                <a:lnTo>
                  <a:pt x="799703" y="2005005"/>
                </a:lnTo>
                <a:lnTo>
                  <a:pt x="798513" y="2007388"/>
                </a:lnTo>
                <a:lnTo>
                  <a:pt x="797322" y="2009373"/>
                </a:lnTo>
                <a:lnTo>
                  <a:pt x="793750" y="2012550"/>
                </a:lnTo>
                <a:lnTo>
                  <a:pt x="789384" y="2015329"/>
                </a:lnTo>
                <a:lnTo>
                  <a:pt x="784622" y="2017315"/>
                </a:lnTo>
                <a:lnTo>
                  <a:pt x="779463" y="2018903"/>
                </a:lnTo>
                <a:lnTo>
                  <a:pt x="773906" y="2019300"/>
                </a:lnTo>
                <a:lnTo>
                  <a:pt x="752078" y="2018506"/>
                </a:lnTo>
                <a:lnTo>
                  <a:pt x="731044" y="2017315"/>
                </a:lnTo>
                <a:lnTo>
                  <a:pt x="709613" y="2015727"/>
                </a:lnTo>
                <a:lnTo>
                  <a:pt x="688578" y="2013344"/>
                </a:lnTo>
                <a:lnTo>
                  <a:pt x="667147" y="2010167"/>
                </a:lnTo>
                <a:lnTo>
                  <a:pt x="646509" y="2006197"/>
                </a:lnTo>
                <a:lnTo>
                  <a:pt x="625475" y="2002226"/>
                </a:lnTo>
                <a:lnTo>
                  <a:pt x="604441" y="1997858"/>
                </a:lnTo>
                <a:lnTo>
                  <a:pt x="599281" y="1995873"/>
                </a:lnTo>
                <a:lnTo>
                  <a:pt x="594519" y="1993093"/>
                </a:lnTo>
                <a:lnTo>
                  <a:pt x="590550" y="1989917"/>
                </a:lnTo>
                <a:lnTo>
                  <a:pt x="586978" y="1986343"/>
                </a:lnTo>
                <a:lnTo>
                  <a:pt x="584597" y="1981975"/>
                </a:lnTo>
                <a:lnTo>
                  <a:pt x="583803" y="1979990"/>
                </a:lnTo>
                <a:lnTo>
                  <a:pt x="583009" y="1977607"/>
                </a:lnTo>
                <a:lnTo>
                  <a:pt x="583009" y="1975622"/>
                </a:lnTo>
                <a:lnTo>
                  <a:pt x="582612" y="1973239"/>
                </a:lnTo>
                <a:lnTo>
                  <a:pt x="583009" y="1970857"/>
                </a:lnTo>
                <a:lnTo>
                  <a:pt x="583406" y="1968872"/>
                </a:lnTo>
                <a:lnTo>
                  <a:pt x="586581" y="1943062"/>
                </a:lnTo>
                <a:lnTo>
                  <a:pt x="590153" y="1918046"/>
                </a:lnTo>
                <a:lnTo>
                  <a:pt x="598091" y="1866823"/>
                </a:lnTo>
                <a:lnTo>
                  <a:pt x="598884" y="1862456"/>
                </a:lnTo>
                <a:lnTo>
                  <a:pt x="598884" y="1858088"/>
                </a:lnTo>
                <a:lnTo>
                  <a:pt x="598487" y="1853720"/>
                </a:lnTo>
                <a:lnTo>
                  <a:pt x="596900" y="1849749"/>
                </a:lnTo>
                <a:lnTo>
                  <a:pt x="594916" y="1846175"/>
                </a:lnTo>
                <a:lnTo>
                  <a:pt x="592137" y="1842602"/>
                </a:lnTo>
                <a:lnTo>
                  <a:pt x="588962" y="1839822"/>
                </a:lnTo>
                <a:lnTo>
                  <a:pt x="585391" y="1837440"/>
                </a:lnTo>
                <a:lnTo>
                  <a:pt x="570309" y="1831881"/>
                </a:lnTo>
                <a:lnTo>
                  <a:pt x="556022" y="1826322"/>
                </a:lnTo>
                <a:lnTo>
                  <a:pt x="541734" y="1820366"/>
                </a:lnTo>
                <a:lnTo>
                  <a:pt x="527050" y="1814012"/>
                </a:lnTo>
                <a:lnTo>
                  <a:pt x="512762" y="1807659"/>
                </a:lnTo>
                <a:lnTo>
                  <a:pt x="498872" y="1800909"/>
                </a:lnTo>
                <a:lnTo>
                  <a:pt x="484584" y="1793762"/>
                </a:lnTo>
                <a:lnTo>
                  <a:pt x="471091" y="1786217"/>
                </a:lnTo>
                <a:lnTo>
                  <a:pt x="457597" y="1778276"/>
                </a:lnTo>
                <a:lnTo>
                  <a:pt x="444500" y="1769540"/>
                </a:lnTo>
                <a:lnTo>
                  <a:pt x="431006" y="1760804"/>
                </a:lnTo>
                <a:lnTo>
                  <a:pt x="418306" y="1752069"/>
                </a:lnTo>
                <a:lnTo>
                  <a:pt x="406003" y="1742936"/>
                </a:lnTo>
                <a:lnTo>
                  <a:pt x="392906" y="1733803"/>
                </a:lnTo>
                <a:lnTo>
                  <a:pt x="381000" y="1723479"/>
                </a:lnTo>
                <a:lnTo>
                  <a:pt x="369094" y="1713552"/>
                </a:lnTo>
                <a:lnTo>
                  <a:pt x="365125" y="1711567"/>
                </a:lnTo>
                <a:lnTo>
                  <a:pt x="360759" y="1710376"/>
                </a:lnTo>
                <a:lnTo>
                  <a:pt x="356791" y="1709979"/>
                </a:lnTo>
                <a:lnTo>
                  <a:pt x="352425" y="1709979"/>
                </a:lnTo>
                <a:lnTo>
                  <a:pt x="347662" y="1710773"/>
                </a:lnTo>
                <a:lnTo>
                  <a:pt x="343694" y="1712361"/>
                </a:lnTo>
                <a:lnTo>
                  <a:pt x="340122" y="1714744"/>
                </a:lnTo>
                <a:lnTo>
                  <a:pt x="336947" y="1717523"/>
                </a:lnTo>
                <a:lnTo>
                  <a:pt x="256778" y="1782246"/>
                </a:lnTo>
                <a:lnTo>
                  <a:pt x="254794" y="1783835"/>
                </a:lnTo>
                <a:lnTo>
                  <a:pt x="252809" y="1785026"/>
                </a:lnTo>
                <a:lnTo>
                  <a:pt x="250825" y="1786217"/>
                </a:lnTo>
                <a:lnTo>
                  <a:pt x="248840" y="1787011"/>
                </a:lnTo>
                <a:lnTo>
                  <a:pt x="246459" y="1787805"/>
                </a:lnTo>
                <a:lnTo>
                  <a:pt x="244475" y="1787805"/>
                </a:lnTo>
                <a:lnTo>
                  <a:pt x="239712" y="1788202"/>
                </a:lnTo>
                <a:lnTo>
                  <a:pt x="234553" y="1787011"/>
                </a:lnTo>
                <a:lnTo>
                  <a:pt x="229790" y="1785423"/>
                </a:lnTo>
                <a:lnTo>
                  <a:pt x="225028" y="1782643"/>
                </a:lnTo>
                <a:lnTo>
                  <a:pt x="222647" y="1780658"/>
                </a:lnTo>
                <a:lnTo>
                  <a:pt x="220662" y="1779070"/>
                </a:lnTo>
                <a:lnTo>
                  <a:pt x="205978" y="1762790"/>
                </a:lnTo>
                <a:lnTo>
                  <a:pt x="192087" y="1746907"/>
                </a:lnTo>
                <a:lnTo>
                  <a:pt x="178197" y="1731024"/>
                </a:lnTo>
                <a:lnTo>
                  <a:pt x="165100" y="1713949"/>
                </a:lnTo>
                <a:lnTo>
                  <a:pt x="152003" y="1696875"/>
                </a:lnTo>
                <a:lnTo>
                  <a:pt x="139700" y="1679404"/>
                </a:lnTo>
                <a:lnTo>
                  <a:pt x="127794" y="1661933"/>
                </a:lnTo>
                <a:lnTo>
                  <a:pt x="116284" y="1644064"/>
                </a:lnTo>
                <a:lnTo>
                  <a:pt x="113506" y="1638902"/>
                </a:lnTo>
                <a:lnTo>
                  <a:pt x="112315" y="1633343"/>
                </a:lnTo>
                <a:lnTo>
                  <a:pt x="111522" y="1628181"/>
                </a:lnTo>
                <a:lnTo>
                  <a:pt x="111919" y="1623019"/>
                </a:lnTo>
                <a:lnTo>
                  <a:pt x="113109" y="1618651"/>
                </a:lnTo>
                <a:lnTo>
                  <a:pt x="113903" y="1616269"/>
                </a:lnTo>
                <a:lnTo>
                  <a:pt x="115094" y="1614284"/>
                </a:lnTo>
                <a:lnTo>
                  <a:pt x="116284" y="1612695"/>
                </a:lnTo>
                <a:lnTo>
                  <a:pt x="117872" y="1610710"/>
                </a:lnTo>
                <a:lnTo>
                  <a:pt x="119856" y="1609519"/>
                </a:lnTo>
                <a:lnTo>
                  <a:pt x="121840" y="1608327"/>
                </a:lnTo>
                <a:lnTo>
                  <a:pt x="162322" y="1576958"/>
                </a:lnTo>
                <a:lnTo>
                  <a:pt x="183356" y="1561870"/>
                </a:lnTo>
                <a:lnTo>
                  <a:pt x="203994" y="1546781"/>
                </a:lnTo>
                <a:lnTo>
                  <a:pt x="207565" y="1544001"/>
                </a:lnTo>
                <a:lnTo>
                  <a:pt x="211137" y="1540825"/>
                </a:lnTo>
                <a:lnTo>
                  <a:pt x="213519" y="1537648"/>
                </a:lnTo>
                <a:lnTo>
                  <a:pt x="215503" y="1533677"/>
                </a:lnTo>
                <a:lnTo>
                  <a:pt x="216694" y="1529707"/>
                </a:lnTo>
                <a:lnTo>
                  <a:pt x="217090" y="1525339"/>
                </a:lnTo>
                <a:lnTo>
                  <a:pt x="217090" y="1520971"/>
                </a:lnTo>
                <a:lnTo>
                  <a:pt x="216297" y="1516603"/>
                </a:lnTo>
                <a:lnTo>
                  <a:pt x="209153" y="1502705"/>
                </a:lnTo>
                <a:lnTo>
                  <a:pt x="202803" y="1488014"/>
                </a:lnTo>
                <a:lnTo>
                  <a:pt x="196850" y="1473719"/>
                </a:lnTo>
                <a:lnTo>
                  <a:pt x="191294" y="1459027"/>
                </a:lnTo>
                <a:lnTo>
                  <a:pt x="186134" y="1444335"/>
                </a:lnTo>
                <a:lnTo>
                  <a:pt x="180975" y="1429644"/>
                </a:lnTo>
                <a:lnTo>
                  <a:pt x="176212" y="1414952"/>
                </a:lnTo>
                <a:lnTo>
                  <a:pt x="171847" y="1399466"/>
                </a:lnTo>
                <a:lnTo>
                  <a:pt x="167878" y="1384377"/>
                </a:lnTo>
                <a:lnTo>
                  <a:pt x="164703" y="1369288"/>
                </a:lnTo>
                <a:lnTo>
                  <a:pt x="161131" y="1353802"/>
                </a:lnTo>
                <a:lnTo>
                  <a:pt x="158353" y="1338713"/>
                </a:lnTo>
                <a:lnTo>
                  <a:pt x="155972" y="1323227"/>
                </a:lnTo>
                <a:lnTo>
                  <a:pt x="153987" y="1307344"/>
                </a:lnTo>
                <a:lnTo>
                  <a:pt x="152003" y="1291859"/>
                </a:lnTo>
                <a:lnTo>
                  <a:pt x="150812" y="1276373"/>
                </a:lnTo>
                <a:lnTo>
                  <a:pt x="149225" y="1272402"/>
                </a:lnTo>
                <a:lnTo>
                  <a:pt x="146844" y="1268034"/>
                </a:lnTo>
                <a:lnTo>
                  <a:pt x="144462" y="1264857"/>
                </a:lnTo>
                <a:lnTo>
                  <a:pt x="141287" y="1262078"/>
                </a:lnTo>
                <a:lnTo>
                  <a:pt x="137715" y="1259695"/>
                </a:lnTo>
                <a:lnTo>
                  <a:pt x="133747" y="1257710"/>
                </a:lnTo>
                <a:lnTo>
                  <a:pt x="129778" y="1256916"/>
                </a:lnTo>
                <a:lnTo>
                  <a:pt x="125015" y="1256519"/>
                </a:lnTo>
                <a:lnTo>
                  <a:pt x="99219" y="1254136"/>
                </a:lnTo>
                <a:lnTo>
                  <a:pt x="74215" y="1251357"/>
                </a:lnTo>
                <a:lnTo>
                  <a:pt x="22622" y="1245401"/>
                </a:lnTo>
                <a:lnTo>
                  <a:pt x="20240" y="1245401"/>
                </a:lnTo>
                <a:lnTo>
                  <a:pt x="18256" y="1245004"/>
                </a:lnTo>
                <a:lnTo>
                  <a:pt x="15875" y="1244209"/>
                </a:lnTo>
                <a:lnTo>
                  <a:pt x="13890" y="1243415"/>
                </a:lnTo>
                <a:lnTo>
                  <a:pt x="11906" y="1242224"/>
                </a:lnTo>
                <a:lnTo>
                  <a:pt x="9922" y="1241033"/>
                </a:lnTo>
                <a:lnTo>
                  <a:pt x="6747" y="1237459"/>
                </a:lnTo>
                <a:lnTo>
                  <a:pt x="3969" y="1233488"/>
                </a:lnTo>
                <a:lnTo>
                  <a:pt x="1984" y="1228724"/>
                </a:lnTo>
                <a:lnTo>
                  <a:pt x="397" y="1222767"/>
                </a:lnTo>
                <a:lnTo>
                  <a:pt x="0" y="1219988"/>
                </a:lnTo>
                <a:lnTo>
                  <a:pt x="0" y="1217208"/>
                </a:lnTo>
                <a:lnTo>
                  <a:pt x="794" y="1196163"/>
                </a:lnTo>
                <a:lnTo>
                  <a:pt x="1984" y="1174721"/>
                </a:lnTo>
                <a:lnTo>
                  <a:pt x="3572" y="1153676"/>
                </a:lnTo>
                <a:lnTo>
                  <a:pt x="6350" y="1132631"/>
                </a:lnTo>
                <a:lnTo>
                  <a:pt x="9128" y="1111189"/>
                </a:lnTo>
                <a:lnTo>
                  <a:pt x="12700" y="1090541"/>
                </a:lnTo>
                <a:lnTo>
                  <a:pt x="16669" y="1069099"/>
                </a:lnTo>
                <a:lnTo>
                  <a:pt x="21034" y="1048451"/>
                </a:lnTo>
                <a:lnTo>
                  <a:pt x="23019" y="1043289"/>
                </a:lnTo>
                <a:lnTo>
                  <a:pt x="25797" y="1038127"/>
                </a:lnTo>
                <a:lnTo>
                  <a:pt x="29369" y="1034157"/>
                </a:lnTo>
                <a:lnTo>
                  <a:pt x="32940" y="1030583"/>
                </a:lnTo>
                <a:lnTo>
                  <a:pt x="37306" y="1028201"/>
                </a:lnTo>
                <a:lnTo>
                  <a:pt x="39290" y="1027406"/>
                </a:lnTo>
                <a:lnTo>
                  <a:pt x="41672" y="1026612"/>
                </a:lnTo>
                <a:lnTo>
                  <a:pt x="44053" y="1026612"/>
                </a:lnTo>
                <a:lnTo>
                  <a:pt x="46037" y="1026215"/>
                </a:lnTo>
                <a:lnTo>
                  <a:pt x="48419" y="1026612"/>
                </a:lnTo>
                <a:lnTo>
                  <a:pt x="50800" y="1027009"/>
                </a:lnTo>
                <a:lnTo>
                  <a:pt x="101600" y="1033760"/>
                </a:lnTo>
                <a:lnTo>
                  <a:pt x="127000" y="1037730"/>
                </a:lnTo>
                <a:lnTo>
                  <a:pt x="152400" y="1042098"/>
                </a:lnTo>
                <a:lnTo>
                  <a:pt x="156765" y="1042892"/>
                </a:lnTo>
                <a:lnTo>
                  <a:pt x="161131" y="1042892"/>
                </a:lnTo>
                <a:lnTo>
                  <a:pt x="165497" y="1042495"/>
                </a:lnTo>
                <a:lnTo>
                  <a:pt x="169862" y="1040907"/>
                </a:lnTo>
                <a:lnTo>
                  <a:pt x="173434" y="1038525"/>
                </a:lnTo>
                <a:lnTo>
                  <a:pt x="177006" y="1035745"/>
                </a:lnTo>
                <a:lnTo>
                  <a:pt x="179784" y="1032568"/>
                </a:lnTo>
                <a:lnTo>
                  <a:pt x="182165" y="1028995"/>
                </a:lnTo>
                <a:lnTo>
                  <a:pt x="187325" y="1014303"/>
                </a:lnTo>
                <a:lnTo>
                  <a:pt x="192881" y="1000008"/>
                </a:lnTo>
                <a:lnTo>
                  <a:pt x="198834" y="985316"/>
                </a:lnTo>
                <a:lnTo>
                  <a:pt x="205184" y="971022"/>
                </a:lnTo>
                <a:lnTo>
                  <a:pt x="211931" y="957124"/>
                </a:lnTo>
                <a:lnTo>
                  <a:pt x="218678" y="942432"/>
                </a:lnTo>
                <a:lnTo>
                  <a:pt x="225822" y="928932"/>
                </a:lnTo>
                <a:lnTo>
                  <a:pt x="233362" y="915034"/>
                </a:lnTo>
                <a:lnTo>
                  <a:pt x="241300" y="901931"/>
                </a:lnTo>
                <a:lnTo>
                  <a:pt x="249634" y="888430"/>
                </a:lnTo>
                <a:lnTo>
                  <a:pt x="258762" y="875327"/>
                </a:lnTo>
                <a:lnTo>
                  <a:pt x="267494" y="862620"/>
                </a:lnTo>
                <a:lnTo>
                  <a:pt x="276622" y="849517"/>
                </a:lnTo>
                <a:lnTo>
                  <a:pt x="286147" y="837207"/>
                </a:lnTo>
                <a:lnTo>
                  <a:pt x="295672" y="825295"/>
                </a:lnTo>
                <a:lnTo>
                  <a:pt x="305990" y="812986"/>
                </a:lnTo>
                <a:lnTo>
                  <a:pt x="307975" y="809015"/>
                </a:lnTo>
                <a:lnTo>
                  <a:pt x="309165" y="804647"/>
                </a:lnTo>
                <a:lnTo>
                  <a:pt x="309562" y="800279"/>
                </a:lnTo>
                <a:lnTo>
                  <a:pt x="309562" y="796309"/>
                </a:lnTo>
                <a:lnTo>
                  <a:pt x="308769" y="791941"/>
                </a:lnTo>
                <a:lnTo>
                  <a:pt x="307181" y="787970"/>
                </a:lnTo>
                <a:lnTo>
                  <a:pt x="304800" y="784396"/>
                </a:lnTo>
                <a:lnTo>
                  <a:pt x="301625" y="780823"/>
                </a:lnTo>
                <a:lnTo>
                  <a:pt x="237331" y="700614"/>
                </a:lnTo>
                <a:lnTo>
                  <a:pt x="235744" y="699025"/>
                </a:lnTo>
                <a:lnTo>
                  <a:pt x="234553" y="697437"/>
                </a:lnTo>
                <a:lnTo>
                  <a:pt x="233362" y="695452"/>
                </a:lnTo>
                <a:lnTo>
                  <a:pt x="232569" y="693069"/>
                </a:lnTo>
                <a:lnTo>
                  <a:pt x="231775" y="691084"/>
                </a:lnTo>
                <a:lnTo>
                  <a:pt x="231775" y="688701"/>
                </a:lnTo>
                <a:lnTo>
                  <a:pt x="231775" y="683936"/>
                </a:lnTo>
                <a:lnTo>
                  <a:pt x="232569" y="678774"/>
                </a:lnTo>
                <a:lnTo>
                  <a:pt x="234156" y="674010"/>
                </a:lnTo>
                <a:lnTo>
                  <a:pt x="236934" y="668848"/>
                </a:lnTo>
                <a:lnTo>
                  <a:pt x="240506" y="664480"/>
                </a:lnTo>
                <a:lnTo>
                  <a:pt x="256778" y="650185"/>
                </a:lnTo>
                <a:lnTo>
                  <a:pt x="272653" y="636287"/>
                </a:lnTo>
                <a:lnTo>
                  <a:pt x="288925" y="622390"/>
                </a:lnTo>
                <a:lnTo>
                  <a:pt x="305594" y="609286"/>
                </a:lnTo>
                <a:lnTo>
                  <a:pt x="322659" y="596183"/>
                </a:lnTo>
                <a:lnTo>
                  <a:pt x="339725" y="583874"/>
                </a:lnTo>
                <a:lnTo>
                  <a:pt x="357584" y="571961"/>
                </a:lnTo>
                <a:lnTo>
                  <a:pt x="375841" y="560446"/>
                </a:lnTo>
                <a:lnTo>
                  <a:pt x="381000" y="558064"/>
                </a:lnTo>
                <a:lnTo>
                  <a:pt x="386159" y="556475"/>
                </a:lnTo>
                <a:lnTo>
                  <a:pt x="391319" y="556078"/>
                </a:lnTo>
                <a:lnTo>
                  <a:pt x="396478" y="556475"/>
                </a:lnTo>
                <a:lnTo>
                  <a:pt x="401241" y="557667"/>
                </a:lnTo>
                <a:lnTo>
                  <a:pt x="403225" y="558461"/>
                </a:lnTo>
                <a:lnTo>
                  <a:pt x="405606" y="559652"/>
                </a:lnTo>
                <a:lnTo>
                  <a:pt x="407194" y="560843"/>
                </a:lnTo>
                <a:lnTo>
                  <a:pt x="408781" y="562431"/>
                </a:lnTo>
                <a:lnTo>
                  <a:pt x="410369" y="564020"/>
                </a:lnTo>
                <a:lnTo>
                  <a:pt x="411559" y="566005"/>
                </a:lnTo>
                <a:lnTo>
                  <a:pt x="427037" y="586653"/>
                </a:lnTo>
                <a:lnTo>
                  <a:pt x="442912" y="606904"/>
                </a:lnTo>
                <a:lnTo>
                  <a:pt x="457994" y="627552"/>
                </a:lnTo>
                <a:lnTo>
                  <a:pt x="472678" y="648200"/>
                </a:lnTo>
                <a:lnTo>
                  <a:pt x="475456" y="652170"/>
                </a:lnTo>
                <a:lnTo>
                  <a:pt x="478234" y="654950"/>
                </a:lnTo>
                <a:lnTo>
                  <a:pt x="481806" y="657729"/>
                </a:lnTo>
                <a:lnTo>
                  <a:pt x="486172" y="659318"/>
                </a:lnTo>
                <a:lnTo>
                  <a:pt x="490141" y="660509"/>
                </a:lnTo>
                <a:lnTo>
                  <a:pt x="494506" y="661303"/>
                </a:lnTo>
                <a:lnTo>
                  <a:pt x="498872" y="660906"/>
                </a:lnTo>
                <a:lnTo>
                  <a:pt x="503237" y="660112"/>
                </a:lnTo>
                <a:lnTo>
                  <a:pt x="517128" y="653759"/>
                </a:lnTo>
                <a:lnTo>
                  <a:pt x="531416" y="647406"/>
                </a:lnTo>
                <a:lnTo>
                  <a:pt x="546100" y="641449"/>
                </a:lnTo>
                <a:lnTo>
                  <a:pt x="560387" y="635890"/>
                </a:lnTo>
                <a:lnTo>
                  <a:pt x="575072" y="630331"/>
                </a:lnTo>
                <a:lnTo>
                  <a:pt x="590153" y="625566"/>
                </a:lnTo>
                <a:lnTo>
                  <a:pt x="604837" y="620404"/>
                </a:lnTo>
                <a:lnTo>
                  <a:pt x="619919" y="615640"/>
                </a:lnTo>
                <a:lnTo>
                  <a:pt x="635397" y="612066"/>
                </a:lnTo>
                <a:lnTo>
                  <a:pt x="650478" y="608492"/>
                </a:lnTo>
                <a:lnTo>
                  <a:pt x="665956" y="605713"/>
                </a:lnTo>
                <a:lnTo>
                  <a:pt x="681434" y="602933"/>
                </a:lnTo>
                <a:lnTo>
                  <a:pt x="696913" y="600154"/>
                </a:lnTo>
                <a:lnTo>
                  <a:pt x="711994" y="598168"/>
                </a:lnTo>
                <a:lnTo>
                  <a:pt x="727869" y="596580"/>
                </a:lnTo>
                <a:lnTo>
                  <a:pt x="743347" y="594992"/>
                </a:lnTo>
                <a:lnTo>
                  <a:pt x="747713" y="593403"/>
                </a:lnTo>
                <a:lnTo>
                  <a:pt x="751284" y="591418"/>
                </a:lnTo>
                <a:lnTo>
                  <a:pt x="754856" y="588638"/>
                </a:lnTo>
                <a:lnTo>
                  <a:pt x="757634" y="585462"/>
                </a:lnTo>
                <a:lnTo>
                  <a:pt x="760016" y="582285"/>
                </a:lnTo>
                <a:lnTo>
                  <a:pt x="762397" y="577917"/>
                </a:lnTo>
                <a:lnTo>
                  <a:pt x="763191" y="573550"/>
                </a:lnTo>
                <a:lnTo>
                  <a:pt x="763588" y="569182"/>
                </a:lnTo>
                <a:lnTo>
                  <a:pt x="765969" y="543769"/>
                </a:lnTo>
                <a:lnTo>
                  <a:pt x="768747" y="517959"/>
                </a:lnTo>
                <a:lnTo>
                  <a:pt x="771525" y="492943"/>
                </a:lnTo>
                <a:lnTo>
                  <a:pt x="774700" y="467133"/>
                </a:lnTo>
                <a:lnTo>
                  <a:pt x="774700" y="464751"/>
                </a:lnTo>
                <a:lnTo>
                  <a:pt x="775097" y="462766"/>
                </a:lnTo>
                <a:lnTo>
                  <a:pt x="775891" y="460383"/>
                </a:lnTo>
                <a:lnTo>
                  <a:pt x="776684" y="458398"/>
                </a:lnTo>
                <a:lnTo>
                  <a:pt x="777875" y="456412"/>
                </a:lnTo>
                <a:lnTo>
                  <a:pt x="779066" y="454824"/>
                </a:lnTo>
                <a:lnTo>
                  <a:pt x="782638" y="451250"/>
                </a:lnTo>
                <a:lnTo>
                  <a:pt x="786606" y="448471"/>
                </a:lnTo>
                <a:lnTo>
                  <a:pt x="791369" y="446486"/>
                </a:lnTo>
                <a:lnTo>
                  <a:pt x="796925" y="444897"/>
                </a:lnTo>
                <a:lnTo>
                  <a:pt x="802481" y="444500"/>
                </a:lnTo>
                <a:close/>
                <a:moveTo>
                  <a:pt x="1780579" y="266729"/>
                </a:moveTo>
                <a:lnTo>
                  <a:pt x="1770667" y="267126"/>
                </a:lnTo>
                <a:lnTo>
                  <a:pt x="1761944" y="267921"/>
                </a:lnTo>
                <a:lnTo>
                  <a:pt x="1752824" y="269113"/>
                </a:lnTo>
                <a:lnTo>
                  <a:pt x="1744101" y="270304"/>
                </a:lnTo>
                <a:lnTo>
                  <a:pt x="1735378" y="272688"/>
                </a:lnTo>
                <a:lnTo>
                  <a:pt x="1727052" y="275071"/>
                </a:lnTo>
                <a:lnTo>
                  <a:pt x="1718329" y="277852"/>
                </a:lnTo>
                <a:lnTo>
                  <a:pt x="1710399" y="281030"/>
                </a:lnTo>
                <a:lnTo>
                  <a:pt x="1702469" y="284605"/>
                </a:lnTo>
                <a:lnTo>
                  <a:pt x="1694539" y="288578"/>
                </a:lnTo>
                <a:lnTo>
                  <a:pt x="1687005" y="292550"/>
                </a:lnTo>
                <a:lnTo>
                  <a:pt x="1679472" y="297317"/>
                </a:lnTo>
                <a:lnTo>
                  <a:pt x="1672731" y="302482"/>
                </a:lnTo>
                <a:lnTo>
                  <a:pt x="1665991" y="308043"/>
                </a:lnTo>
                <a:lnTo>
                  <a:pt x="1659250" y="313605"/>
                </a:lnTo>
                <a:lnTo>
                  <a:pt x="1653303" y="319563"/>
                </a:lnTo>
                <a:lnTo>
                  <a:pt x="1647355" y="325919"/>
                </a:lnTo>
                <a:lnTo>
                  <a:pt x="1641804" y="332275"/>
                </a:lnTo>
                <a:lnTo>
                  <a:pt x="1636253" y="339029"/>
                </a:lnTo>
                <a:lnTo>
                  <a:pt x="1631098" y="346179"/>
                </a:lnTo>
                <a:lnTo>
                  <a:pt x="1626340" y="353727"/>
                </a:lnTo>
                <a:lnTo>
                  <a:pt x="1621979" y="361275"/>
                </a:lnTo>
                <a:lnTo>
                  <a:pt x="1618014" y="368822"/>
                </a:lnTo>
                <a:lnTo>
                  <a:pt x="1614445" y="376767"/>
                </a:lnTo>
                <a:lnTo>
                  <a:pt x="1611273" y="384712"/>
                </a:lnTo>
                <a:lnTo>
                  <a:pt x="1608498" y="393055"/>
                </a:lnTo>
                <a:lnTo>
                  <a:pt x="1606119" y="401794"/>
                </a:lnTo>
                <a:lnTo>
                  <a:pt x="1604136" y="410534"/>
                </a:lnTo>
                <a:lnTo>
                  <a:pt x="1602550" y="419273"/>
                </a:lnTo>
                <a:lnTo>
                  <a:pt x="1601361" y="428410"/>
                </a:lnTo>
                <a:lnTo>
                  <a:pt x="1600568" y="437547"/>
                </a:lnTo>
                <a:lnTo>
                  <a:pt x="1600171" y="447081"/>
                </a:lnTo>
                <a:lnTo>
                  <a:pt x="1600568" y="456218"/>
                </a:lnTo>
                <a:lnTo>
                  <a:pt x="1601361" y="465354"/>
                </a:lnTo>
                <a:lnTo>
                  <a:pt x="1602550" y="474094"/>
                </a:lnTo>
                <a:lnTo>
                  <a:pt x="1604136" y="482833"/>
                </a:lnTo>
                <a:lnTo>
                  <a:pt x="1606119" y="491970"/>
                </a:lnTo>
                <a:lnTo>
                  <a:pt x="1608498" y="500312"/>
                </a:lnTo>
                <a:lnTo>
                  <a:pt x="1611273" y="508655"/>
                </a:lnTo>
                <a:lnTo>
                  <a:pt x="1614445" y="516997"/>
                </a:lnTo>
                <a:lnTo>
                  <a:pt x="1618014" y="524545"/>
                </a:lnTo>
                <a:lnTo>
                  <a:pt x="1621979" y="532490"/>
                </a:lnTo>
                <a:lnTo>
                  <a:pt x="1626340" y="540435"/>
                </a:lnTo>
                <a:lnTo>
                  <a:pt x="1631098" y="547585"/>
                </a:lnTo>
                <a:lnTo>
                  <a:pt x="1636253" y="554338"/>
                </a:lnTo>
                <a:lnTo>
                  <a:pt x="1641804" y="561092"/>
                </a:lnTo>
                <a:lnTo>
                  <a:pt x="1647355" y="567845"/>
                </a:lnTo>
                <a:lnTo>
                  <a:pt x="1653303" y="573804"/>
                </a:lnTo>
                <a:lnTo>
                  <a:pt x="1659250" y="580160"/>
                </a:lnTo>
                <a:lnTo>
                  <a:pt x="1665991" y="585721"/>
                </a:lnTo>
                <a:lnTo>
                  <a:pt x="1672731" y="591283"/>
                </a:lnTo>
                <a:lnTo>
                  <a:pt x="1679472" y="596050"/>
                </a:lnTo>
                <a:lnTo>
                  <a:pt x="1687005" y="600817"/>
                </a:lnTo>
                <a:lnTo>
                  <a:pt x="1694539" y="605186"/>
                </a:lnTo>
                <a:lnTo>
                  <a:pt x="1702469" y="609159"/>
                </a:lnTo>
                <a:lnTo>
                  <a:pt x="1710399" y="612734"/>
                </a:lnTo>
                <a:lnTo>
                  <a:pt x="1718329" y="615912"/>
                </a:lnTo>
                <a:lnTo>
                  <a:pt x="1727052" y="618693"/>
                </a:lnTo>
                <a:lnTo>
                  <a:pt x="1735378" y="621076"/>
                </a:lnTo>
                <a:lnTo>
                  <a:pt x="1744101" y="623063"/>
                </a:lnTo>
                <a:lnTo>
                  <a:pt x="1752824" y="624652"/>
                </a:lnTo>
                <a:lnTo>
                  <a:pt x="1761944" y="626241"/>
                </a:lnTo>
                <a:lnTo>
                  <a:pt x="1770667" y="626638"/>
                </a:lnTo>
                <a:lnTo>
                  <a:pt x="1780579" y="627035"/>
                </a:lnTo>
                <a:lnTo>
                  <a:pt x="1789699" y="626638"/>
                </a:lnTo>
                <a:lnTo>
                  <a:pt x="1798819" y="626241"/>
                </a:lnTo>
                <a:lnTo>
                  <a:pt x="1807542" y="624652"/>
                </a:lnTo>
                <a:lnTo>
                  <a:pt x="1816265" y="623063"/>
                </a:lnTo>
                <a:lnTo>
                  <a:pt x="1825384" y="621076"/>
                </a:lnTo>
                <a:lnTo>
                  <a:pt x="1833711" y="618693"/>
                </a:lnTo>
                <a:lnTo>
                  <a:pt x="1842037" y="615912"/>
                </a:lnTo>
                <a:lnTo>
                  <a:pt x="1850364" y="612734"/>
                </a:lnTo>
                <a:lnTo>
                  <a:pt x="1858294" y="609159"/>
                </a:lnTo>
                <a:lnTo>
                  <a:pt x="1866224" y="605186"/>
                </a:lnTo>
                <a:lnTo>
                  <a:pt x="1873757" y="600817"/>
                </a:lnTo>
                <a:lnTo>
                  <a:pt x="1880894" y="596050"/>
                </a:lnTo>
                <a:lnTo>
                  <a:pt x="1888031" y="591283"/>
                </a:lnTo>
                <a:lnTo>
                  <a:pt x="1894772" y="585721"/>
                </a:lnTo>
                <a:lnTo>
                  <a:pt x="1901116" y="580160"/>
                </a:lnTo>
                <a:lnTo>
                  <a:pt x="1907460" y="573804"/>
                </a:lnTo>
                <a:lnTo>
                  <a:pt x="1913804" y="567845"/>
                </a:lnTo>
                <a:lnTo>
                  <a:pt x="1919355" y="561092"/>
                </a:lnTo>
                <a:lnTo>
                  <a:pt x="1924509" y="554338"/>
                </a:lnTo>
                <a:lnTo>
                  <a:pt x="1929664" y="547585"/>
                </a:lnTo>
                <a:lnTo>
                  <a:pt x="1934026" y="540435"/>
                </a:lnTo>
                <a:lnTo>
                  <a:pt x="1938387" y="532490"/>
                </a:lnTo>
                <a:lnTo>
                  <a:pt x="1942352" y="524545"/>
                </a:lnTo>
                <a:lnTo>
                  <a:pt x="1945921" y="516997"/>
                </a:lnTo>
                <a:lnTo>
                  <a:pt x="1949093" y="508655"/>
                </a:lnTo>
                <a:lnTo>
                  <a:pt x="1951868" y="500312"/>
                </a:lnTo>
                <a:lnTo>
                  <a:pt x="1954247" y="491970"/>
                </a:lnTo>
                <a:lnTo>
                  <a:pt x="1957023" y="482833"/>
                </a:lnTo>
                <a:lnTo>
                  <a:pt x="1958212" y="474094"/>
                </a:lnTo>
                <a:lnTo>
                  <a:pt x="1959402" y="465354"/>
                </a:lnTo>
                <a:lnTo>
                  <a:pt x="1960195" y="456218"/>
                </a:lnTo>
                <a:lnTo>
                  <a:pt x="1960591" y="447081"/>
                </a:lnTo>
                <a:lnTo>
                  <a:pt x="1960195" y="437547"/>
                </a:lnTo>
                <a:lnTo>
                  <a:pt x="1959402" y="428410"/>
                </a:lnTo>
                <a:lnTo>
                  <a:pt x="1958212" y="419273"/>
                </a:lnTo>
                <a:lnTo>
                  <a:pt x="1957023" y="410534"/>
                </a:lnTo>
                <a:lnTo>
                  <a:pt x="1954247" y="401794"/>
                </a:lnTo>
                <a:lnTo>
                  <a:pt x="1951868" y="393055"/>
                </a:lnTo>
                <a:lnTo>
                  <a:pt x="1949093" y="384712"/>
                </a:lnTo>
                <a:lnTo>
                  <a:pt x="1945921" y="376767"/>
                </a:lnTo>
                <a:lnTo>
                  <a:pt x="1942352" y="368822"/>
                </a:lnTo>
                <a:lnTo>
                  <a:pt x="1938387" y="361275"/>
                </a:lnTo>
                <a:lnTo>
                  <a:pt x="1934026" y="353727"/>
                </a:lnTo>
                <a:lnTo>
                  <a:pt x="1929664" y="346179"/>
                </a:lnTo>
                <a:lnTo>
                  <a:pt x="1924509" y="339029"/>
                </a:lnTo>
                <a:lnTo>
                  <a:pt x="1919355" y="332275"/>
                </a:lnTo>
                <a:lnTo>
                  <a:pt x="1913804" y="325919"/>
                </a:lnTo>
                <a:lnTo>
                  <a:pt x="1907460" y="319563"/>
                </a:lnTo>
                <a:lnTo>
                  <a:pt x="1901116" y="313605"/>
                </a:lnTo>
                <a:lnTo>
                  <a:pt x="1894772" y="308043"/>
                </a:lnTo>
                <a:lnTo>
                  <a:pt x="1888031" y="302482"/>
                </a:lnTo>
                <a:lnTo>
                  <a:pt x="1880894" y="297317"/>
                </a:lnTo>
                <a:lnTo>
                  <a:pt x="1873757" y="292550"/>
                </a:lnTo>
                <a:lnTo>
                  <a:pt x="1866224" y="288578"/>
                </a:lnTo>
                <a:lnTo>
                  <a:pt x="1858294" y="284605"/>
                </a:lnTo>
                <a:lnTo>
                  <a:pt x="1850364" y="281030"/>
                </a:lnTo>
                <a:lnTo>
                  <a:pt x="1842037" y="277852"/>
                </a:lnTo>
                <a:lnTo>
                  <a:pt x="1833711" y="275071"/>
                </a:lnTo>
                <a:lnTo>
                  <a:pt x="1825384" y="272688"/>
                </a:lnTo>
                <a:lnTo>
                  <a:pt x="1816265" y="270304"/>
                </a:lnTo>
                <a:lnTo>
                  <a:pt x="1807542" y="269113"/>
                </a:lnTo>
                <a:lnTo>
                  <a:pt x="1798819" y="267921"/>
                </a:lnTo>
                <a:lnTo>
                  <a:pt x="1789699" y="267126"/>
                </a:lnTo>
                <a:lnTo>
                  <a:pt x="1780579" y="266729"/>
                </a:lnTo>
                <a:close/>
                <a:moveTo>
                  <a:pt x="1769477" y="236538"/>
                </a:moveTo>
                <a:lnTo>
                  <a:pt x="1780579" y="236538"/>
                </a:lnTo>
                <a:lnTo>
                  <a:pt x="1791285" y="236538"/>
                </a:lnTo>
                <a:lnTo>
                  <a:pt x="1801594" y="237333"/>
                </a:lnTo>
                <a:lnTo>
                  <a:pt x="1812300" y="238922"/>
                </a:lnTo>
                <a:lnTo>
                  <a:pt x="1823005" y="240511"/>
                </a:lnTo>
                <a:lnTo>
                  <a:pt x="1832918" y="242894"/>
                </a:lnTo>
                <a:lnTo>
                  <a:pt x="1842830" y="245675"/>
                </a:lnTo>
                <a:lnTo>
                  <a:pt x="1852346" y="248853"/>
                </a:lnTo>
                <a:lnTo>
                  <a:pt x="1861862" y="252825"/>
                </a:lnTo>
                <a:lnTo>
                  <a:pt x="1871775" y="256798"/>
                </a:lnTo>
                <a:lnTo>
                  <a:pt x="1880498" y="261962"/>
                </a:lnTo>
                <a:lnTo>
                  <a:pt x="1889221" y="267126"/>
                </a:lnTo>
                <a:lnTo>
                  <a:pt x="1897944" y="272291"/>
                </a:lnTo>
                <a:lnTo>
                  <a:pt x="1905874" y="278249"/>
                </a:lnTo>
                <a:lnTo>
                  <a:pt x="1914200" y="284208"/>
                </a:lnTo>
                <a:lnTo>
                  <a:pt x="1921734" y="290961"/>
                </a:lnTo>
                <a:lnTo>
                  <a:pt x="1929268" y="297715"/>
                </a:lnTo>
                <a:lnTo>
                  <a:pt x="1936008" y="305660"/>
                </a:lnTo>
                <a:lnTo>
                  <a:pt x="1942352" y="313207"/>
                </a:lnTo>
                <a:lnTo>
                  <a:pt x="1948696" y="320755"/>
                </a:lnTo>
                <a:lnTo>
                  <a:pt x="1954644" y="329097"/>
                </a:lnTo>
                <a:lnTo>
                  <a:pt x="1960195" y="337440"/>
                </a:lnTo>
                <a:lnTo>
                  <a:pt x="1965349" y="346179"/>
                </a:lnTo>
                <a:lnTo>
                  <a:pt x="1970107" y="355713"/>
                </a:lnTo>
                <a:lnTo>
                  <a:pt x="1974072" y="364850"/>
                </a:lnTo>
                <a:lnTo>
                  <a:pt x="1978037" y="374384"/>
                </a:lnTo>
                <a:lnTo>
                  <a:pt x="1981209" y="384315"/>
                </a:lnTo>
                <a:lnTo>
                  <a:pt x="1983985" y="393849"/>
                </a:lnTo>
                <a:lnTo>
                  <a:pt x="1986364" y="404575"/>
                </a:lnTo>
                <a:lnTo>
                  <a:pt x="1988346" y="414903"/>
                </a:lnTo>
                <a:lnTo>
                  <a:pt x="1989536" y="425232"/>
                </a:lnTo>
                <a:lnTo>
                  <a:pt x="1990329" y="435958"/>
                </a:lnTo>
                <a:lnTo>
                  <a:pt x="1990725" y="447081"/>
                </a:lnTo>
                <a:lnTo>
                  <a:pt x="1990329" y="457807"/>
                </a:lnTo>
                <a:lnTo>
                  <a:pt x="1989536" y="468135"/>
                </a:lnTo>
                <a:lnTo>
                  <a:pt x="1988346" y="478861"/>
                </a:lnTo>
                <a:lnTo>
                  <a:pt x="1986364" y="489587"/>
                </a:lnTo>
                <a:lnTo>
                  <a:pt x="1983985" y="499518"/>
                </a:lnTo>
                <a:lnTo>
                  <a:pt x="1981209" y="509449"/>
                </a:lnTo>
                <a:lnTo>
                  <a:pt x="1978037" y="518983"/>
                </a:lnTo>
                <a:lnTo>
                  <a:pt x="1974072" y="528517"/>
                </a:lnTo>
                <a:lnTo>
                  <a:pt x="1970107" y="538051"/>
                </a:lnTo>
                <a:lnTo>
                  <a:pt x="1965349" y="547188"/>
                </a:lnTo>
                <a:lnTo>
                  <a:pt x="1960195" y="555927"/>
                </a:lnTo>
                <a:lnTo>
                  <a:pt x="1954644" y="564270"/>
                </a:lnTo>
                <a:lnTo>
                  <a:pt x="1948696" y="572612"/>
                </a:lnTo>
                <a:lnTo>
                  <a:pt x="1942352" y="580954"/>
                </a:lnTo>
                <a:lnTo>
                  <a:pt x="1936008" y="588502"/>
                </a:lnTo>
                <a:lnTo>
                  <a:pt x="1929268" y="595652"/>
                </a:lnTo>
                <a:lnTo>
                  <a:pt x="1921734" y="602406"/>
                </a:lnTo>
                <a:lnTo>
                  <a:pt x="1914200" y="609159"/>
                </a:lnTo>
                <a:lnTo>
                  <a:pt x="1905874" y="615118"/>
                </a:lnTo>
                <a:lnTo>
                  <a:pt x="1897944" y="621076"/>
                </a:lnTo>
                <a:lnTo>
                  <a:pt x="1889221" y="627035"/>
                </a:lnTo>
                <a:lnTo>
                  <a:pt x="1880498" y="631802"/>
                </a:lnTo>
                <a:lnTo>
                  <a:pt x="1871775" y="636569"/>
                </a:lnTo>
                <a:lnTo>
                  <a:pt x="1861862" y="640542"/>
                </a:lnTo>
                <a:lnTo>
                  <a:pt x="1852346" y="644514"/>
                </a:lnTo>
                <a:lnTo>
                  <a:pt x="1842830" y="647692"/>
                </a:lnTo>
                <a:lnTo>
                  <a:pt x="1832918" y="650473"/>
                </a:lnTo>
                <a:lnTo>
                  <a:pt x="1823005" y="652856"/>
                </a:lnTo>
                <a:lnTo>
                  <a:pt x="1812300" y="654843"/>
                </a:lnTo>
                <a:lnTo>
                  <a:pt x="1801594" y="656034"/>
                </a:lnTo>
                <a:lnTo>
                  <a:pt x="1791285" y="656829"/>
                </a:lnTo>
                <a:lnTo>
                  <a:pt x="1780579" y="657226"/>
                </a:lnTo>
                <a:lnTo>
                  <a:pt x="1769477" y="656829"/>
                </a:lnTo>
                <a:lnTo>
                  <a:pt x="1758772" y="656034"/>
                </a:lnTo>
                <a:lnTo>
                  <a:pt x="1748463" y="654843"/>
                </a:lnTo>
                <a:lnTo>
                  <a:pt x="1738154" y="652856"/>
                </a:lnTo>
                <a:lnTo>
                  <a:pt x="1727845" y="650473"/>
                </a:lnTo>
                <a:lnTo>
                  <a:pt x="1717536" y="647692"/>
                </a:lnTo>
                <a:lnTo>
                  <a:pt x="1708020" y="644514"/>
                </a:lnTo>
                <a:lnTo>
                  <a:pt x="1698504" y="640542"/>
                </a:lnTo>
                <a:lnTo>
                  <a:pt x="1689384" y="636569"/>
                </a:lnTo>
                <a:lnTo>
                  <a:pt x="1680265" y="631802"/>
                </a:lnTo>
                <a:lnTo>
                  <a:pt x="1671145" y="627035"/>
                </a:lnTo>
                <a:lnTo>
                  <a:pt x="1662819" y="621076"/>
                </a:lnTo>
                <a:lnTo>
                  <a:pt x="1654492" y="615118"/>
                </a:lnTo>
                <a:lnTo>
                  <a:pt x="1646562" y="609159"/>
                </a:lnTo>
                <a:lnTo>
                  <a:pt x="1639028" y="602406"/>
                </a:lnTo>
                <a:lnTo>
                  <a:pt x="1631495" y="595652"/>
                </a:lnTo>
                <a:lnTo>
                  <a:pt x="1624358" y="588502"/>
                </a:lnTo>
                <a:lnTo>
                  <a:pt x="1618014" y="580954"/>
                </a:lnTo>
                <a:lnTo>
                  <a:pt x="1611670" y="572612"/>
                </a:lnTo>
                <a:lnTo>
                  <a:pt x="1606119" y="564270"/>
                </a:lnTo>
                <a:lnTo>
                  <a:pt x="1600568" y="555927"/>
                </a:lnTo>
                <a:lnTo>
                  <a:pt x="1595413" y="547188"/>
                </a:lnTo>
                <a:lnTo>
                  <a:pt x="1591052" y="538051"/>
                </a:lnTo>
                <a:lnTo>
                  <a:pt x="1586294" y="528517"/>
                </a:lnTo>
                <a:lnTo>
                  <a:pt x="1582725" y="518983"/>
                </a:lnTo>
                <a:lnTo>
                  <a:pt x="1579553" y="509449"/>
                </a:lnTo>
                <a:lnTo>
                  <a:pt x="1576381" y="499518"/>
                </a:lnTo>
                <a:lnTo>
                  <a:pt x="1574399" y="489587"/>
                </a:lnTo>
                <a:lnTo>
                  <a:pt x="1572416" y="478861"/>
                </a:lnTo>
                <a:lnTo>
                  <a:pt x="1571227" y="468135"/>
                </a:lnTo>
                <a:lnTo>
                  <a:pt x="1570434" y="457807"/>
                </a:lnTo>
                <a:lnTo>
                  <a:pt x="1570037" y="447081"/>
                </a:lnTo>
                <a:lnTo>
                  <a:pt x="1570434" y="435958"/>
                </a:lnTo>
                <a:lnTo>
                  <a:pt x="1571227" y="425232"/>
                </a:lnTo>
                <a:lnTo>
                  <a:pt x="1572416" y="414903"/>
                </a:lnTo>
                <a:lnTo>
                  <a:pt x="1574399" y="404575"/>
                </a:lnTo>
                <a:lnTo>
                  <a:pt x="1576381" y="393849"/>
                </a:lnTo>
                <a:lnTo>
                  <a:pt x="1579553" y="384315"/>
                </a:lnTo>
                <a:lnTo>
                  <a:pt x="1582725" y="374384"/>
                </a:lnTo>
                <a:lnTo>
                  <a:pt x="1586294" y="364850"/>
                </a:lnTo>
                <a:lnTo>
                  <a:pt x="1591052" y="355713"/>
                </a:lnTo>
                <a:lnTo>
                  <a:pt x="1595413" y="346179"/>
                </a:lnTo>
                <a:lnTo>
                  <a:pt x="1600568" y="337440"/>
                </a:lnTo>
                <a:lnTo>
                  <a:pt x="1606119" y="329097"/>
                </a:lnTo>
                <a:lnTo>
                  <a:pt x="1611670" y="320755"/>
                </a:lnTo>
                <a:lnTo>
                  <a:pt x="1618014" y="313207"/>
                </a:lnTo>
                <a:lnTo>
                  <a:pt x="1624358" y="305660"/>
                </a:lnTo>
                <a:lnTo>
                  <a:pt x="1631495" y="297715"/>
                </a:lnTo>
                <a:lnTo>
                  <a:pt x="1639028" y="290961"/>
                </a:lnTo>
                <a:lnTo>
                  <a:pt x="1646562" y="284208"/>
                </a:lnTo>
                <a:lnTo>
                  <a:pt x="1654492" y="278249"/>
                </a:lnTo>
                <a:lnTo>
                  <a:pt x="1662819" y="272291"/>
                </a:lnTo>
                <a:lnTo>
                  <a:pt x="1671145" y="267126"/>
                </a:lnTo>
                <a:lnTo>
                  <a:pt x="1680265" y="261962"/>
                </a:lnTo>
                <a:lnTo>
                  <a:pt x="1689384" y="256798"/>
                </a:lnTo>
                <a:lnTo>
                  <a:pt x="1698504" y="252825"/>
                </a:lnTo>
                <a:lnTo>
                  <a:pt x="1708020" y="248853"/>
                </a:lnTo>
                <a:lnTo>
                  <a:pt x="1717536" y="245675"/>
                </a:lnTo>
                <a:lnTo>
                  <a:pt x="1727845" y="242894"/>
                </a:lnTo>
                <a:lnTo>
                  <a:pt x="1738154" y="240511"/>
                </a:lnTo>
                <a:lnTo>
                  <a:pt x="1748463" y="238922"/>
                </a:lnTo>
                <a:lnTo>
                  <a:pt x="1758772" y="237333"/>
                </a:lnTo>
                <a:lnTo>
                  <a:pt x="1769477" y="236538"/>
                </a:lnTo>
                <a:close/>
                <a:moveTo>
                  <a:pt x="1775815" y="217488"/>
                </a:moveTo>
                <a:lnTo>
                  <a:pt x="1764301" y="218281"/>
                </a:lnTo>
                <a:lnTo>
                  <a:pt x="1752786" y="219472"/>
                </a:lnTo>
                <a:lnTo>
                  <a:pt x="1741669" y="221059"/>
                </a:lnTo>
                <a:lnTo>
                  <a:pt x="1730154" y="223441"/>
                </a:lnTo>
                <a:lnTo>
                  <a:pt x="1718243" y="226219"/>
                </a:lnTo>
                <a:lnTo>
                  <a:pt x="1707125" y="229791"/>
                </a:lnTo>
                <a:lnTo>
                  <a:pt x="1696405" y="233759"/>
                </a:lnTo>
                <a:lnTo>
                  <a:pt x="1685684" y="238125"/>
                </a:lnTo>
                <a:lnTo>
                  <a:pt x="1674964" y="243285"/>
                </a:lnTo>
                <a:lnTo>
                  <a:pt x="1665038" y="248841"/>
                </a:lnTo>
                <a:lnTo>
                  <a:pt x="1655509" y="254794"/>
                </a:lnTo>
                <a:lnTo>
                  <a:pt x="1646376" y="261541"/>
                </a:lnTo>
                <a:lnTo>
                  <a:pt x="1637641" y="268288"/>
                </a:lnTo>
                <a:lnTo>
                  <a:pt x="1628906" y="275035"/>
                </a:lnTo>
                <a:lnTo>
                  <a:pt x="1620568" y="282575"/>
                </a:lnTo>
                <a:lnTo>
                  <a:pt x="1613024" y="290513"/>
                </a:lnTo>
                <a:lnTo>
                  <a:pt x="1605877" y="298847"/>
                </a:lnTo>
                <a:lnTo>
                  <a:pt x="1598730" y="307578"/>
                </a:lnTo>
                <a:lnTo>
                  <a:pt x="1592377" y="316707"/>
                </a:lnTo>
                <a:lnTo>
                  <a:pt x="1586025" y="325835"/>
                </a:lnTo>
                <a:lnTo>
                  <a:pt x="1580466" y="334963"/>
                </a:lnTo>
                <a:lnTo>
                  <a:pt x="1575304" y="344885"/>
                </a:lnTo>
                <a:lnTo>
                  <a:pt x="1570937" y="355203"/>
                </a:lnTo>
                <a:lnTo>
                  <a:pt x="1566569" y="365125"/>
                </a:lnTo>
                <a:lnTo>
                  <a:pt x="1562995" y="375444"/>
                </a:lnTo>
                <a:lnTo>
                  <a:pt x="1559819" y="385763"/>
                </a:lnTo>
                <a:lnTo>
                  <a:pt x="1557039" y="396875"/>
                </a:lnTo>
                <a:lnTo>
                  <a:pt x="1555054" y="407988"/>
                </a:lnTo>
                <a:lnTo>
                  <a:pt x="1553466" y="418703"/>
                </a:lnTo>
                <a:lnTo>
                  <a:pt x="1552275" y="429816"/>
                </a:lnTo>
                <a:lnTo>
                  <a:pt x="1551481" y="440929"/>
                </a:lnTo>
                <a:lnTo>
                  <a:pt x="1551481" y="452438"/>
                </a:lnTo>
                <a:lnTo>
                  <a:pt x="1552275" y="463947"/>
                </a:lnTo>
                <a:lnTo>
                  <a:pt x="1553466" y="475060"/>
                </a:lnTo>
                <a:lnTo>
                  <a:pt x="1555054" y="486569"/>
                </a:lnTo>
                <a:lnTo>
                  <a:pt x="1557437" y="498079"/>
                </a:lnTo>
                <a:lnTo>
                  <a:pt x="1560216" y="509588"/>
                </a:lnTo>
                <a:lnTo>
                  <a:pt x="1563789" y="520700"/>
                </a:lnTo>
                <a:lnTo>
                  <a:pt x="1567760" y="531416"/>
                </a:lnTo>
                <a:lnTo>
                  <a:pt x="1572525" y="542529"/>
                </a:lnTo>
                <a:lnTo>
                  <a:pt x="1577290" y="552847"/>
                </a:lnTo>
                <a:lnTo>
                  <a:pt x="1582848" y="562769"/>
                </a:lnTo>
                <a:lnTo>
                  <a:pt x="1589201" y="572294"/>
                </a:lnTo>
                <a:lnTo>
                  <a:pt x="1595554" y="581819"/>
                </a:lnTo>
                <a:lnTo>
                  <a:pt x="1602304" y="590550"/>
                </a:lnTo>
                <a:lnTo>
                  <a:pt x="1609451" y="598885"/>
                </a:lnTo>
                <a:lnTo>
                  <a:pt x="1616995" y="607219"/>
                </a:lnTo>
                <a:lnTo>
                  <a:pt x="1624936" y="614760"/>
                </a:lnTo>
                <a:lnTo>
                  <a:pt x="1632877" y="621904"/>
                </a:lnTo>
                <a:lnTo>
                  <a:pt x="1642009" y="629047"/>
                </a:lnTo>
                <a:lnTo>
                  <a:pt x="1650744" y="635794"/>
                </a:lnTo>
                <a:lnTo>
                  <a:pt x="1659876" y="641747"/>
                </a:lnTo>
                <a:lnTo>
                  <a:pt x="1669405" y="647304"/>
                </a:lnTo>
                <a:lnTo>
                  <a:pt x="1678935" y="652066"/>
                </a:lnTo>
                <a:lnTo>
                  <a:pt x="1689258" y="656829"/>
                </a:lnTo>
                <a:lnTo>
                  <a:pt x="1699581" y="661194"/>
                </a:lnTo>
                <a:lnTo>
                  <a:pt x="1709905" y="664766"/>
                </a:lnTo>
                <a:lnTo>
                  <a:pt x="1720228" y="667941"/>
                </a:lnTo>
                <a:lnTo>
                  <a:pt x="1731345" y="670719"/>
                </a:lnTo>
                <a:lnTo>
                  <a:pt x="1742066" y="673101"/>
                </a:lnTo>
                <a:lnTo>
                  <a:pt x="1753183" y="674688"/>
                </a:lnTo>
                <a:lnTo>
                  <a:pt x="1764301" y="675879"/>
                </a:lnTo>
                <a:lnTo>
                  <a:pt x="1775815" y="676276"/>
                </a:lnTo>
                <a:lnTo>
                  <a:pt x="1786932" y="676276"/>
                </a:lnTo>
                <a:lnTo>
                  <a:pt x="1798447" y="675879"/>
                </a:lnTo>
                <a:lnTo>
                  <a:pt x="1809564" y="674688"/>
                </a:lnTo>
                <a:lnTo>
                  <a:pt x="1821476" y="673101"/>
                </a:lnTo>
                <a:lnTo>
                  <a:pt x="1832593" y="670322"/>
                </a:lnTo>
                <a:lnTo>
                  <a:pt x="1844108" y="667544"/>
                </a:lnTo>
                <a:lnTo>
                  <a:pt x="1855225" y="663972"/>
                </a:lnTo>
                <a:lnTo>
                  <a:pt x="1866740" y="660004"/>
                </a:lnTo>
                <a:lnTo>
                  <a:pt x="1877063" y="655241"/>
                </a:lnTo>
                <a:lnTo>
                  <a:pt x="1887386" y="650479"/>
                </a:lnTo>
                <a:lnTo>
                  <a:pt x="1897313" y="644922"/>
                </a:lnTo>
                <a:lnTo>
                  <a:pt x="1906842" y="638969"/>
                </a:lnTo>
                <a:lnTo>
                  <a:pt x="1916371" y="632619"/>
                </a:lnTo>
                <a:lnTo>
                  <a:pt x="1925503" y="625872"/>
                </a:lnTo>
                <a:lnTo>
                  <a:pt x="1933841" y="618332"/>
                </a:lnTo>
                <a:lnTo>
                  <a:pt x="1941782" y="610791"/>
                </a:lnTo>
                <a:lnTo>
                  <a:pt x="1949723" y="603250"/>
                </a:lnTo>
                <a:lnTo>
                  <a:pt x="1957267" y="594916"/>
                </a:lnTo>
                <a:lnTo>
                  <a:pt x="1964017" y="586185"/>
                </a:lnTo>
                <a:lnTo>
                  <a:pt x="1970370" y="577057"/>
                </a:lnTo>
                <a:lnTo>
                  <a:pt x="1976326" y="567929"/>
                </a:lnTo>
                <a:lnTo>
                  <a:pt x="1981884" y="558404"/>
                </a:lnTo>
                <a:lnTo>
                  <a:pt x="1987046" y="548879"/>
                </a:lnTo>
                <a:lnTo>
                  <a:pt x="1991811" y="538957"/>
                </a:lnTo>
                <a:lnTo>
                  <a:pt x="1995781" y="528638"/>
                </a:lnTo>
                <a:lnTo>
                  <a:pt x="1999752" y="518319"/>
                </a:lnTo>
                <a:lnTo>
                  <a:pt x="2003325" y="507604"/>
                </a:lnTo>
                <a:lnTo>
                  <a:pt x="2005708" y="496888"/>
                </a:lnTo>
                <a:lnTo>
                  <a:pt x="2008090" y="485775"/>
                </a:lnTo>
                <a:lnTo>
                  <a:pt x="2009678" y="475060"/>
                </a:lnTo>
                <a:lnTo>
                  <a:pt x="2010869" y="463947"/>
                </a:lnTo>
                <a:lnTo>
                  <a:pt x="2011266" y="452835"/>
                </a:lnTo>
                <a:lnTo>
                  <a:pt x="2011266" y="441325"/>
                </a:lnTo>
                <a:lnTo>
                  <a:pt x="2010869" y="429816"/>
                </a:lnTo>
                <a:lnTo>
                  <a:pt x="2009678" y="418703"/>
                </a:lnTo>
                <a:lnTo>
                  <a:pt x="2007693" y="407194"/>
                </a:lnTo>
                <a:lnTo>
                  <a:pt x="2005311" y="395288"/>
                </a:lnTo>
                <a:lnTo>
                  <a:pt x="2002531" y="384175"/>
                </a:lnTo>
                <a:lnTo>
                  <a:pt x="1998561" y="373063"/>
                </a:lnTo>
                <a:lnTo>
                  <a:pt x="1994590" y="361950"/>
                </a:lnTo>
                <a:lnTo>
                  <a:pt x="1990223" y="351632"/>
                </a:lnTo>
                <a:lnTo>
                  <a:pt x="1985061" y="340916"/>
                </a:lnTo>
                <a:lnTo>
                  <a:pt x="1979899" y="330994"/>
                </a:lnTo>
                <a:lnTo>
                  <a:pt x="1973943" y="321469"/>
                </a:lnTo>
                <a:lnTo>
                  <a:pt x="1967591" y="312341"/>
                </a:lnTo>
                <a:lnTo>
                  <a:pt x="1960841" y="303213"/>
                </a:lnTo>
                <a:lnTo>
                  <a:pt x="1953297" y="294482"/>
                </a:lnTo>
                <a:lnTo>
                  <a:pt x="1945753" y="286544"/>
                </a:lnTo>
                <a:lnTo>
                  <a:pt x="1937812" y="279003"/>
                </a:lnTo>
                <a:lnTo>
                  <a:pt x="1929474" y="271860"/>
                </a:lnTo>
                <a:lnTo>
                  <a:pt x="1921136" y="264716"/>
                </a:lnTo>
                <a:lnTo>
                  <a:pt x="1912004" y="258366"/>
                </a:lnTo>
                <a:lnTo>
                  <a:pt x="1902474" y="252016"/>
                </a:lnTo>
                <a:lnTo>
                  <a:pt x="1893342" y="246460"/>
                </a:lnTo>
                <a:lnTo>
                  <a:pt x="1883416" y="241300"/>
                </a:lnTo>
                <a:lnTo>
                  <a:pt x="1873490" y="236935"/>
                </a:lnTo>
                <a:lnTo>
                  <a:pt x="1863166" y="232569"/>
                </a:lnTo>
                <a:lnTo>
                  <a:pt x="1852843" y="228997"/>
                </a:lnTo>
                <a:lnTo>
                  <a:pt x="1842123" y="225822"/>
                </a:lnTo>
                <a:lnTo>
                  <a:pt x="1831402" y="223044"/>
                </a:lnTo>
                <a:lnTo>
                  <a:pt x="1820682" y="221059"/>
                </a:lnTo>
                <a:lnTo>
                  <a:pt x="1809564" y="219472"/>
                </a:lnTo>
                <a:lnTo>
                  <a:pt x="1798447" y="218281"/>
                </a:lnTo>
                <a:lnTo>
                  <a:pt x="1787330" y="217488"/>
                </a:lnTo>
                <a:lnTo>
                  <a:pt x="1775815" y="217488"/>
                </a:lnTo>
                <a:close/>
                <a:moveTo>
                  <a:pt x="1712287" y="0"/>
                </a:moveTo>
                <a:lnTo>
                  <a:pt x="1715860" y="0"/>
                </a:lnTo>
                <a:lnTo>
                  <a:pt x="1718640" y="397"/>
                </a:lnTo>
                <a:lnTo>
                  <a:pt x="1721816" y="1191"/>
                </a:lnTo>
                <a:lnTo>
                  <a:pt x="1724198" y="2778"/>
                </a:lnTo>
                <a:lnTo>
                  <a:pt x="1726978" y="4366"/>
                </a:lnTo>
                <a:lnTo>
                  <a:pt x="1728566" y="6350"/>
                </a:lnTo>
                <a:lnTo>
                  <a:pt x="1729757" y="8731"/>
                </a:lnTo>
                <a:lnTo>
                  <a:pt x="1730551" y="11112"/>
                </a:lnTo>
                <a:lnTo>
                  <a:pt x="1737698" y="39687"/>
                </a:lnTo>
                <a:lnTo>
                  <a:pt x="1744448" y="68262"/>
                </a:lnTo>
                <a:lnTo>
                  <a:pt x="1744845" y="70644"/>
                </a:lnTo>
                <a:lnTo>
                  <a:pt x="1746036" y="73025"/>
                </a:lnTo>
                <a:lnTo>
                  <a:pt x="1747227" y="75406"/>
                </a:lnTo>
                <a:lnTo>
                  <a:pt x="1748816" y="77391"/>
                </a:lnTo>
                <a:lnTo>
                  <a:pt x="1750801" y="78978"/>
                </a:lnTo>
                <a:lnTo>
                  <a:pt x="1752786" y="80169"/>
                </a:lnTo>
                <a:lnTo>
                  <a:pt x="1755168" y="80962"/>
                </a:lnTo>
                <a:lnTo>
                  <a:pt x="1757551" y="81756"/>
                </a:lnTo>
                <a:lnTo>
                  <a:pt x="1775815" y="80962"/>
                </a:lnTo>
                <a:lnTo>
                  <a:pt x="1793682" y="81359"/>
                </a:lnTo>
                <a:lnTo>
                  <a:pt x="1811550" y="82153"/>
                </a:lnTo>
                <a:lnTo>
                  <a:pt x="1829814" y="84137"/>
                </a:lnTo>
                <a:lnTo>
                  <a:pt x="1847284" y="86916"/>
                </a:lnTo>
                <a:lnTo>
                  <a:pt x="1865152" y="90487"/>
                </a:lnTo>
                <a:lnTo>
                  <a:pt x="1882225" y="94853"/>
                </a:lnTo>
                <a:lnTo>
                  <a:pt x="1899298" y="100012"/>
                </a:lnTo>
                <a:lnTo>
                  <a:pt x="1902077" y="100409"/>
                </a:lnTo>
                <a:lnTo>
                  <a:pt x="1904460" y="100012"/>
                </a:lnTo>
                <a:lnTo>
                  <a:pt x="1906842" y="99616"/>
                </a:lnTo>
                <a:lnTo>
                  <a:pt x="1908827" y="98425"/>
                </a:lnTo>
                <a:lnTo>
                  <a:pt x="1911606" y="97234"/>
                </a:lnTo>
                <a:lnTo>
                  <a:pt x="1913195" y="95250"/>
                </a:lnTo>
                <a:lnTo>
                  <a:pt x="1914783" y="93266"/>
                </a:lnTo>
                <a:lnTo>
                  <a:pt x="1915974" y="91281"/>
                </a:lnTo>
                <a:lnTo>
                  <a:pt x="1944165" y="39687"/>
                </a:lnTo>
                <a:lnTo>
                  <a:pt x="1945356" y="37306"/>
                </a:lnTo>
                <a:lnTo>
                  <a:pt x="1947341" y="35322"/>
                </a:lnTo>
                <a:lnTo>
                  <a:pt x="1949326" y="34131"/>
                </a:lnTo>
                <a:lnTo>
                  <a:pt x="1952106" y="32941"/>
                </a:lnTo>
                <a:lnTo>
                  <a:pt x="1954885" y="32147"/>
                </a:lnTo>
                <a:lnTo>
                  <a:pt x="1958061" y="32147"/>
                </a:lnTo>
                <a:lnTo>
                  <a:pt x="1961238" y="32544"/>
                </a:lnTo>
                <a:lnTo>
                  <a:pt x="1964414" y="33734"/>
                </a:lnTo>
                <a:lnTo>
                  <a:pt x="1975532" y="38894"/>
                </a:lnTo>
                <a:lnTo>
                  <a:pt x="1986252" y="44053"/>
                </a:lnTo>
                <a:lnTo>
                  <a:pt x="1996972" y="50006"/>
                </a:lnTo>
                <a:lnTo>
                  <a:pt x="2008090" y="55959"/>
                </a:lnTo>
                <a:lnTo>
                  <a:pt x="2018413" y="61912"/>
                </a:lnTo>
                <a:lnTo>
                  <a:pt x="2028737" y="68659"/>
                </a:lnTo>
                <a:lnTo>
                  <a:pt x="2039060" y="75803"/>
                </a:lnTo>
                <a:lnTo>
                  <a:pt x="2049383" y="82550"/>
                </a:lnTo>
                <a:lnTo>
                  <a:pt x="2051765" y="84931"/>
                </a:lnTo>
                <a:lnTo>
                  <a:pt x="2053751" y="87312"/>
                </a:lnTo>
                <a:lnTo>
                  <a:pt x="2054942" y="90091"/>
                </a:lnTo>
                <a:lnTo>
                  <a:pt x="2055736" y="92472"/>
                </a:lnTo>
                <a:lnTo>
                  <a:pt x="2056133" y="95250"/>
                </a:lnTo>
                <a:lnTo>
                  <a:pt x="2056133" y="98028"/>
                </a:lnTo>
                <a:lnTo>
                  <a:pt x="2055339" y="100409"/>
                </a:lnTo>
                <a:lnTo>
                  <a:pt x="2054148" y="102791"/>
                </a:lnTo>
                <a:lnTo>
                  <a:pt x="2038663" y="128191"/>
                </a:lnTo>
                <a:lnTo>
                  <a:pt x="2023575" y="153194"/>
                </a:lnTo>
                <a:lnTo>
                  <a:pt x="2021987" y="155178"/>
                </a:lnTo>
                <a:lnTo>
                  <a:pt x="2021193" y="157559"/>
                </a:lnTo>
                <a:lnTo>
                  <a:pt x="2020398" y="159941"/>
                </a:lnTo>
                <a:lnTo>
                  <a:pt x="2020398" y="162322"/>
                </a:lnTo>
                <a:lnTo>
                  <a:pt x="2020398" y="164703"/>
                </a:lnTo>
                <a:lnTo>
                  <a:pt x="2021193" y="167481"/>
                </a:lnTo>
                <a:lnTo>
                  <a:pt x="2022384" y="169863"/>
                </a:lnTo>
                <a:lnTo>
                  <a:pt x="2023575" y="171847"/>
                </a:lnTo>
                <a:lnTo>
                  <a:pt x="2036678" y="184150"/>
                </a:lnTo>
                <a:lnTo>
                  <a:pt x="2049383" y="196850"/>
                </a:lnTo>
                <a:lnTo>
                  <a:pt x="2061295" y="210344"/>
                </a:lnTo>
                <a:lnTo>
                  <a:pt x="2072809" y="224234"/>
                </a:lnTo>
                <a:lnTo>
                  <a:pt x="2083133" y="238919"/>
                </a:lnTo>
                <a:lnTo>
                  <a:pt x="2092662" y="253603"/>
                </a:lnTo>
                <a:lnTo>
                  <a:pt x="2102191" y="269478"/>
                </a:lnTo>
                <a:lnTo>
                  <a:pt x="2110529" y="284956"/>
                </a:lnTo>
                <a:lnTo>
                  <a:pt x="2112514" y="286941"/>
                </a:lnTo>
                <a:lnTo>
                  <a:pt x="2114102" y="288528"/>
                </a:lnTo>
                <a:lnTo>
                  <a:pt x="2116485" y="289719"/>
                </a:lnTo>
                <a:lnTo>
                  <a:pt x="2118867" y="290513"/>
                </a:lnTo>
                <a:lnTo>
                  <a:pt x="2121249" y="290910"/>
                </a:lnTo>
                <a:lnTo>
                  <a:pt x="2123632" y="291307"/>
                </a:lnTo>
                <a:lnTo>
                  <a:pt x="2126014" y="290910"/>
                </a:lnTo>
                <a:lnTo>
                  <a:pt x="2128396" y="290116"/>
                </a:lnTo>
                <a:lnTo>
                  <a:pt x="2156984" y="281781"/>
                </a:lnTo>
                <a:lnTo>
                  <a:pt x="2185572" y="273844"/>
                </a:lnTo>
                <a:lnTo>
                  <a:pt x="2187954" y="273447"/>
                </a:lnTo>
                <a:lnTo>
                  <a:pt x="2190733" y="273050"/>
                </a:lnTo>
                <a:lnTo>
                  <a:pt x="2193116" y="273844"/>
                </a:lnTo>
                <a:lnTo>
                  <a:pt x="2195498" y="274638"/>
                </a:lnTo>
                <a:lnTo>
                  <a:pt x="2197880" y="276225"/>
                </a:lnTo>
                <a:lnTo>
                  <a:pt x="2200263" y="278210"/>
                </a:lnTo>
                <a:lnTo>
                  <a:pt x="2202248" y="280988"/>
                </a:lnTo>
                <a:lnTo>
                  <a:pt x="2203439" y="283766"/>
                </a:lnTo>
                <a:lnTo>
                  <a:pt x="2207807" y="295275"/>
                </a:lnTo>
                <a:lnTo>
                  <a:pt x="2211777" y="307182"/>
                </a:lnTo>
                <a:lnTo>
                  <a:pt x="2215350" y="318691"/>
                </a:lnTo>
                <a:lnTo>
                  <a:pt x="2218527" y="330200"/>
                </a:lnTo>
                <a:lnTo>
                  <a:pt x="2221703" y="342107"/>
                </a:lnTo>
                <a:lnTo>
                  <a:pt x="2224086" y="354410"/>
                </a:lnTo>
                <a:lnTo>
                  <a:pt x="2226468" y="366316"/>
                </a:lnTo>
                <a:lnTo>
                  <a:pt x="2228850" y="378222"/>
                </a:lnTo>
                <a:lnTo>
                  <a:pt x="2228850" y="381397"/>
                </a:lnTo>
                <a:lnTo>
                  <a:pt x="2228453" y="384572"/>
                </a:lnTo>
                <a:lnTo>
                  <a:pt x="2227659" y="387350"/>
                </a:lnTo>
                <a:lnTo>
                  <a:pt x="2226468" y="390128"/>
                </a:lnTo>
                <a:lnTo>
                  <a:pt x="2224880" y="392113"/>
                </a:lnTo>
                <a:lnTo>
                  <a:pt x="2222894" y="393700"/>
                </a:lnTo>
                <a:lnTo>
                  <a:pt x="2220512" y="394891"/>
                </a:lnTo>
                <a:lnTo>
                  <a:pt x="2217733" y="396082"/>
                </a:lnTo>
                <a:lnTo>
                  <a:pt x="2189542" y="403225"/>
                </a:lnTo>
                <a:lnTo>
                  <a:pt x="2160557" y="409972"/>
                </a:lnTo>
                <a:lnTo>
                  <a:pt x="2158175" y="410766"/>
                </a:lnTo>
                <a:lnTo>
                  <a:pt x="2155793" y="411560"/>
                </a:lnTo>
                <a:lnTo>
                  <a:pt x="2153808" y="412750"/>
                </a:lnTo>
                <a:lnTo>
                  <a:pt x="2151822" y="414338"/>
                </a:lnTo>
                <a:lnTo>
                  <a:pt x="2150234" y="416322"/>
                </a:lnTo>
                <a:lnTo>
                  <a:pt x="2149043" y="418307"/>
                </a:lnTo>
                <a:lnTo>
                  <a:pt x="2148249" y="420688"/>
                </a:lnTo>
                <a:lnTo>
                  <a:pt x="2147852" y="423069"/>
                </a:lnTo>
                <a:lnTo>
                  <a:pt x="2148249" y="440929"/>
                </a:lnTo>
                <a:lnTo>
                  <a:pt x="2147852" y="459185"/>
                </a:lnTo>
                <a:lnTo>
                  <a:pt x="2147058" y="477044"/>
                </a:lnTo>
                <a:lnTo>
                  <a:pt x="2145072" y="494904"/>
                </a:lnTo>
                <a:lnTo>
                  <a:pt x="2142293" y="512763"/>
                </a:lnTo>
                <a:lnTo>
                  <a:pt x="2138323" y="530225"/>
                </a:lnTo>
                <a:lnTo>
                  <a:pt x="2133955" y="547688"/>
                </a:lnTo>
                <a:lnTo>
                  <a:pt x="2128793" y="564754"/>
                </a:lnTo>
                <a:lnTo>
                  <a:pt x="2128396" y="567135"/>
                </a:lnTo>
                <a:lnTo>
                  <a:pt x="2128793" y="569913"/>
                </a:lnTo>
                <a:lnTo>
                  <a:pt x="2129190" y="572294"/>
                </a:lnTo>
                <a:lnTo>
                  <a:pt x="2130382" y="574279"/>
                </a:lnTo>
                <a:lnTo>
                  <a:pt x="2131573" y="576263"/>
                </a:lnTo>
                <a:lnTo>
                  <a:pt x="2133558" y="578247"/>
                </a:lnTo>
                <a:lnTo>
                  <a:pt x="2135543" y="580232"/>
                </a:lnTo>
                <a:lnTo>
                  <a:pt x="2137926" y="581025"/>
                </a:lnTo>
                <a:lnTo>
                  <a:pt x="2189542" y="609600"/>
                </a:lnTo>
                <a:lnTo>
                  <a:pt x="2191924" y="610791"/>
                </a:lnTo>
                <a:lnTo>
                  <a:pt x="2193910" y="612379"/>
                </a:lnTo>
                <a:lnTo>
                  <a:pt x="2195498" y="614760"/>
                </a:lnTo>
                <a:lnTo>
                  <a:pt x="2196292" y="617141"/>
                </a:lnTo>
                <a:lnTo>
                  <a:pt x="2197086" y="619919"/>
                </a:lnTo>
                <a:lnTo>
                  <a:pt x="2197086" y="623094"/>
                </a:lnTo>
                <a:lnTo>
                  <a:pt x="2196689" y="626666"/>
                </a:lnTo>
                <a:lnTo>
                  <a:pt x="2195498" y="629841"/>
                </a:lnTo>
                <a:lnTo>
                  <a:pt x="2190336" y="640557"/>
                </a:lnTo>
                <a:lnTo>
                  <a:pt x="2184778" y="651669"/>
                </a:lnTo>
                <a:lnTo>
                  <a:pt x="2178822" y="662385"/>
                </a:lnTo>
                <a:lnTo>
                  <a:pt x="2173263" y="673101"/>
                </a:lnTo>
                <a:lnTo>
                  <a:pt x="2166910" y="683816"/>
                </a:lnTo>
                <a:lnTo>
                  <a:pt x="2160557" y="693738"/>
                </a:lnTo>
                <a:lnTo>
                  <a:pt x="2153808" y="704057"/>
                </a:lnTo>
                <a:lnTo>
                  <a:pt x="2146661" y="713979"/>
                </a:lnTo>
                <a:lnTo>
                  <a:pt x="2144278" y="716360"/>
                </a:lnTo>
                <a:lnTo>
                  <a:pt x="2141896" y="718741"/>
                </a:lnTo>
                <a:lnTo>
                  <a:pt x="2138720" y="719932"/>
                </a:lnTo>
                <a:lnTo>
                  <a:pt x="2136337" y="721122"/>
                </a:lnTo>
                <a:lnTo>
                  <a:pt x="2133558" y="721519"/>
                </a:lnTo>
                <a:lnTo>
                  <a:pt x="2130779" y="721122"/>
                </a:lnTo>
                <a:lnTo>
                  <a:pt x="2128396" y="720329"/>
                </a:lnTo>
                <a:lnTo>
                  <a:pt x="2126014" y="719138"/>
                </a:lnTo>
                <a:lnTo>
                  <a:pt x="2101000" y="703660"/>
                </a:lnTo>
                <a:lnTo>
                  <a:pt x="2075589" y="688579"/>
                </a:lnTo>
                <a:lnTo>
                  <a:pt x="2073603" y="686991"/>
                </a:lnTo>
                <a:lnTo>
                  <a:pt x="2071221" y="686197"/>
                </a:lnTo>
                <a:lnTo>
                  <a:pt x="2068839" y="685801"/>
                </a:lnTo>
                <a:lnTo>
                  <a:pt x="2066456" y="685404"/>
                </a:lnTo>
                <a:lnTo>
                  <a:pt x="2064074" y="685801"/>
                </a:lnTo>
                <a:lnTo>
                  <a:pt x="2061692" y="686197"/>
                </a:lnTo>
                <a:lnTo>
                  <a:pt x="2059309" y="687388"/>
                </a:lnTo>
                <a:lnTo>
                  <a:pt x="2057324" y="688579"/>
                </a:lnTo>
                <a:lnTo>
                  <a:pt x="2044619" y="701676"/>
                </a:lnTo>
                <a:lnTo>
                  <a:pt x="2031913" y="713979"/>
                </a:lnTo>
                <a:lnTo>
                  <a:pt x="2018413" y="726282"/>
                </a:lnTo>
                <a:lnTo>
                  <a:pt x="2004913" y="737791"/>
                </a:lnTo>
                <a:lnTo>
                  <a:pt x="1989826" y="748110"/>
                </a:lnTo>
                <a:lnTo>
                  <a:pt x="1974738" y="757635"/>
                </a:lnTo>
                <a:lnTo>
                  <a:pt x="1959650" y="767160"/>
                </a:lnTo>
                <a:lnTo>
                  <a:pt x="1943371" y="775494"/>
                </a:lnTo>
                <a:lnTo>
                  <a:pt x="1941385" y="777082"/>
                </a:lnTo>
                <a:lnTo>
                  <a:pt x="1939797" y="779066"/>
                </a:lnTo>
                <a:lnTo>
                  <a:pt x="1938606" y="781447"/>
                </a:lnTo>
                <a:lnTo>
                  <a:pt x="1937812" y="783432"/>
                </a:lnTo>
                <a:lnTo>
                  <a:pt x="1937415" y="785813"/>
                </a:lnTo>
                <a:lnTo>
                  <a:pt x="1937018" y="788591"/>
                </a:lnTo>
                <a:lnTo>
                  <a:pt x="1937415" y="790972"/>
                </a:lnTo>
                <a:lnTo>
                  <a:pt x="1938209" y="793354"/>
                </a:lnTo>
                <a:lnTo>
                  <a:pt x="1946547" y="821532"/>
                </a:lnTo>
                <a:lnTo>
                  <a:pt x="1954488" y="849710"/>
                </a:lnTo>
                <a:lnTo>
                  <a:pt x="1955282" y="852488"/>
                </a:lnTo>
                <a:lnTo>
                  <a:pt x="1955282" y="854869"/>
                </a:lnTo>
                <a:lnTo>
                  <a:pt x="1954885" y="858044"/>
                </a:lnTo>
                <a:lnTo>
                  <a:pt x="1953694" y="860426"/>
                </a:lnTo>
                <a:lnTo>
                  <a:pt x="1952106" y="862807"/>
                </a:lnTo>
                <a:lnTo>
                  <a:pt x="1950120" y="864791"/>
                </a:lnTo>
                <a:lnTo>
                  <a:pt x="1947341" y="866776"/>
                </a:lnTo>
                <a:lnTo>
                  <a:pt x="1944562" y="868363"/>
                </a:lnTo>
                <a:lnTo>
                  <a:pt x="1933047" y="872332"/>
                </a:lnTo>
                <a:lnTo>
                  <a:pt x="1921533" y="876301"/>
                </a:lnTo>
                <a:lnTo>
                  <a:pt x="1910018" y="879873"/>
                </a:lnTo>
                <a:lnTo>
                  <a:pt x="1898107" y="883444"/>
                </a:lnTo>
                <a:lnTo>
                  <a:pt x="1886195" y="886223"/>
                </a:lnTo>
                <a:lnTo>
                  <a:pt x="1874284" y="889001"/>
                </a:lnTo>
                <a:lnTo>
                  <a:pt x="1861975" y="891382"/>
                </a:lnTo>
                <a:lnTo>
                  <a:pt x="1850064" y="893366"/>
                </a:lnTo>
                <a:lnTo>
                  <a:pt x="1846887" y="893763"/>
                </a:lnTo>
                <a:lnTo>
                  <a:pt x="1843711" y="893366"/>
                </a:lnTo>
                <a:lnTo>
                  <a:pt x="1840931" y="892176"/>
                </a:lnTo>
                <a:lnTo>
                  <a:pt x="1838152" y="890985"/>
                </a:lnTo>
                <a:lnTo>
                  <a:pt x="1836167" y="889398"/>
                </a:lnTo>
                <a:lnTo>
                  <a:pt x="1834182" y="887413"/>
                </a:lnTo>
                <a:lnTo>
                  <a:pt x="1832990" y="885032"/>
                </a:lnTo>
                <a:lnTo>
                  <a:pt x="1832593" y="882651"/>
                </a:lnTo>
                <a:lnTo>
                  <a:pt x="1825049" y="853679"/>
                </a:lnTo>
                <a:lnTo>
                  <a:pt x="1818300" y="825501"/>
                </a:lnTo>
                <a:lnTo>
                  <a:pt x="1817902" y="823119"/>
                </a:lnTo>
                <a:lnTo>
                  <a:pt x="1816711" y="820738"/>
                </a:lnTo>
                <a:lnTo>
                  <a:pt x="1815520" y="818357"/>
                </a:lnTo>
                <a:lnTo>
                  <a:pt x="1813535" y="816769"/>
                </a:lnTo>
                <a:lnTo>
                  <a:pt x="1811947" y="815182"/>
                </a:lnTo>
                <a:lnTo>
                  <a:pt x="1809564" y="813991"/>
                </a:lnTo>
                <a:lnTo>
                  <a:pt x="1807182" y="812801"/>
                </a:lnTo>
                <a:lnTo>
                  <a:pt x="1804800" y="812404"/>
                </a:lnTo>
                <a:lnTo>
                  <a:pt x="1786932" y="813197"/>
                </a:lnTo>
                <a:lnTo>
                  <a:pt x="1769065" y="812801"/>
                </a:lnTo>
                <a:lnTo>
                  <a:pt x="1751198" y="812007"/>
                </a:lnTo>
                <a:lnTo>
                  <a:pt x="1733331" y="810022"/>
                </a:lnTo>
                <a:lnTo>
                  <a:pt x="1715463" y="806847"/>
                </a:lnTo>
                <a:lnTo>
                  <a:pt x="1697993" y="803276"/>
                </a:lnTo>
                <a:lnTo>
                  <a:pt x="1680523" y="798513"/>
                </a:lnTo>
                <a:lnTo>
                  <a:pt x="1663053" y="793354"/>
                </a:lnTo>
                <a:lnTo>
                  <a:pt x="1660670" y="793354"/>
                </a:lnTo>
                <a:lnTo>
                  <a:pt x="1658288" y="793751"/>
                </a:lnTo>
                <a:lnTo>
                  <a:pt x="1655906" y="794147"/>
                </a:lnTo>
                <a:lnTo>
                  <a:pt x="1653523" y="795338"/>
                </a:lnTo>
                <a:lnTo>
                  <a:pt x="1651538" y="796529"/>
                </a:lnTo>
                <a:lnTo>
                  <a:pt x="1649553" y="798116"/>
                </a:lnTo>
                <a:lnTo>
                  <a:pt x="1648362" y="800101"/>
                </a:lnTo>
                <a:lnTo>
                  <a:pt x="1647171" y="802482"/>
                </a:lnTo>
                <a:lnTo>
                  <a:pt x="1618186" y="854076"/>
                </a:lnTo>
                <a:lnTo>
                  <a:pt x="1616995" y="856854"/>
                </a:lnTo>
                <a:lnTo>
                  <a:pt x="1615406" y="858838"/>
                </a:lnTo>
                <a:lnTo>
                  <a:pt x="1613024" y="860029"/>
                </a:lnTo>
                <a:lnTo>
                  <a:pt x="1610642" y="861219"/>
                </a:lnTo>
                <a:lnTo>
                  <a:pt x="1607862" y="861616"/>
                </a:lnTo>
                <a:lnTo>
                  <a:pt x="1604686" y="861616"/>
                </a:lnTo>
                <a:lnTo>
                  <a:pt x="1601510" y="861219"/>
                </a:lnTo>
                <a:lnTo>
                  <a:pt x="1598333" y="860426"/>
                </a:lnTo>
                <a:lnTo>
                  <a:pt x="1587216" y="854869"/>
                </a:lnTo>
                <a:lnTo>
                  <a:pt x="1576098" y="849313"/>
                </a:lnTo>
                <a:lnTo>
                  <a:pt x="1565378" y="843757"/>
                </a:lnTo>
                <a:lnTo>
                  <a:pt x="1555054" y="837804"/>
                </a:lnTo>
                <a:lnTo>
                  <a:pt x="1544334" y="831454"/>
                </a:lnTo>
                <a:lnTo>
                  <a:pt x="1533613" y="825104"/>
                </a:lnTo>
                <a:lnTo>
                  <a:pt x="1523687" y="818357"/>
                </a:lnTo>
                <a:lnTo>
                  <a:pt x="1513761" y="811213"/>
                </a:lnTo>
                <a:lnTo>
                  <a:pt x="1511379" y="808832"/>
                </a:lnTo>
                <a:lnTo>
                  <a:pt x="1509393" y="806451"/>
                </a:lnTo>
                <a:lnTo>
                  <a:pt x="1507805" y="803672"/>
                </a:lnTo>
                <a:lnTo>
                  <a:pt x="1507011" y="800894"/>
                </a:lnTo>
                <a:lnTo>
                  <a:pt x="1506614" y="798116"/>
                </a:lnTo>
                <a:lnTo>
                  <a:pt x="1507011" y="795735"/>
                </a:lnTo>
                <a:lnTo>
                  <a:pt x="1507408" y="793354"/>
                </a:lnTo>
                <a:lnTo>
                  <a:pt x="1508996" y="790972"/>
                </a:lnTo>
                <a:lnTo>
                  <a:pt x="1523687" y="765969"/>
                </a:lnTo>
                <a:lnTo>
                  <a:pt x="1539172" y="740569"/>
                </a:lnTo>
                <a:lnTo>
                  <a:pt x="1540363" y="738585"/>
                </a:lnTo>
                <a:lnTo>
                  <a:pt x="1541554" y="736204"/>
                </a:lnTo>
                <a:lnTo>
                  <a:pt x="1542349" y="733822"/>
                </a:lnTo>
                <a:lnTo>
                  <a:pt x="1542746" y="731441"/>
                </a:lnTo>
                <a:lnTo>
                  <a:pt x="1542349" y="729060"/>
                </a:lnTo>
                <a:lnTo>
                  <a:pt x="1541554" y="726679"/>
                </a:lnTo>
                <a:lnTo>
                  <a:pt x="1540363" y="724297"/>
                </a:lnTo>
                <a:lnTo>
                  <a:pt x="1539172" y="722313"/>
                </a:lnTo>
                <a:lnTo>
                  <a:pt x="1526069" y="709613"/>
                </a:lnTo>
                <a:lnTo>
                  <a:pt x="1513364" y="696913"/>
                </a:lnTo>
                <a:lnTo>
                  <a:pt x="1501849" y="683419"/>
                </a:lnTo>
                <a:lnTo>
                  <a:pt x="1489938" y="669529"/>
                </a:lnTo>
                <a:lnTo>
                  <a:pt x="1479615" y="654844"/>
                </a:lnTo>
                <a:lnTo>
                  <a:pt x="1470085" y="640160"/>
                </a:lnTo>
                <a:lnTo>
                  <a:pt x="1460953" y="624285"/>
                </a:lnTo>
                <a:lnTo>
                  <a:pt x="1452218" y="608410"/>
                </a:lnTo>
                <a:lnTo>
                  <a:pt x="1450630" y="606822"/>
                </a:lnTo>
                <a:lnTo>
                  <a:pt x="1448247" y="605235"/>
                </a:lnTo>
                <a:lnTo>
                  <a:pt x="1446262" y="604044"/>
                </a:lnTo>
                <a:lnTo>
                  <a:pt x="1443880" y="602854"/>
                </a:lnTo>
                <a:lnTo>
                  <a:pt x="1441498" y="602457"/>
                </a:lnTo>
                <a:lnTo>
                  <a:pt x="1439115" y="602457"/>
                </a:lnTo>
                <a:lnTo>
                  <a:pt x="1436733" y="602854"/>
                </a:lnTo>
                <a:lnTo>
                  <a:pt x="1433954" y="603647"/>
                </a:lnTo>
                <a:lnTo>
                  <a:pt x="1406160" y="611982"/>
                </a:lnTo>
                <a:lnTo>
                  <a:pt x="1377572" y="619522"/>
                </a:lnTo>
                <a:lnTo>
                  <a:pt x="1375190" y="620316"/>
                </a:lnTo>
                <a:lnTo>
                  <a:pt x="1372411" y="620713"/>
                </a:lnTo>
                <a:lnTo>
                  <a:pt x="1369631" y="619919"/>
                </a:lnTo>
                <a:lnTo>
                  <a:pt x="1367249" y="619126"/>
                </a:lnTo>
                <a:lnTo>
                  <a:pt x="1364867" y="617538"/>
                </a:lnTo>
                <a:lnTo>
                  <a:pt x="1362882" y="615157"/>
                </a:lnTo>
                <a:lnTo>
                  <a:pt x="1360896" y="612775"/>
                </a:lnTo>
                <a:lnTo>
                  <a:pt x="1359308" y="609600"/>
                </a:lnTo>
                <a:lnTo>
                  <a:pt x="1354941" y="598488"/>
                </a:lnTo>
                <a:lnTo>
                  <a:pt x="1350970" y="586979"/>
                </a:lnTo>
                <a:lnTo>
                  <a:pt x="1347397" y="575072"/>
                </a:lnTo>
                <a:lnTo>
                  <a:pt x="1343823" y="563166"/>
                </a:lnTo>
                <a:lnTo>
                  <a:pt x="1341044" y="551657"/>
                </a:lnTo>
                <a:lnTo>
                  <a:pt x="1338264" y="539750"/>
                </a:lnTo>
                <a:lnTo>
                  <a:pt x="1335882" y="527447"/>
                </a:lnTo>
                <a:lnTo>
                  <a:pt x="1333897" y="515541"/>
                </a:lnTo>
                <a:lnTo>
                  <a:pt x="1333500" y="512366"/>
                </a:lnTo>
                <a:lnTo>
                  <a:pt x="1333897" y="509191"/>
                </a:lnTo>
                <a:lnTo>
                  <a:pt x="1335088" y="506413"/>
                </a:lnTo>
                <a:lnTo>
                  <a:pt x="1336279" y="503635"/>
                </a:lnTo>
                <a:lnTo>
                  <a:pt x="1337867" y="501650"/>
                </a:lnTo>
                <a:lnTo>
                  <a:pt x="1339853" y="499666"/>
                </a:lnTo>
                <a:lnTo>
                  <a:pt x="1342235" y="498475"/>
                </a:lnTo>
                <a:lnTo>
                  <a:pt x="1345014" y="498079"/>
                </a:lnTo>
                <a:lnTo>
                  <a:pt x="1373602" y="490538"/>
                </a:lnTo>
                <a:lnTo>
                  <a:pt x="1401793" y="483394"/>
                </a:lnTo>
                <a:lnTo>
                  <a:pt x="1404969" y="482997"/>
                </a:lnTo>
                <a:lnTo>
                  <a:pt x="1407351" y="482204"/>
                </a:lnTo>
                <a:lnTo>
                  <a:pt x="1409336" y="481013"/>
                </a:lnTo>
                <a:lnTo>
                  <a:pt x="1411322" y="479029"/>
                </a:lnTo>
                <a:lnTo>
                  <a:pt x="1412513" y="477441"/>
                </a:lnTo>
                <a:lnTo>
                  <a:pt x="1414101" y="475060"/>
                </a:lnTo>
                <a:lnTo>
                  <a:pt x="1414895" y="473075"/>
                </a:lnTo>
                <a:lnTo>
                  <a:pt x="1415292" y="470297"/>
                </a:lnTo>
                <a:lnTo>
                  <a:pt x="1414895" y="452835"/>
                </a:lnTo>
                <a:lnTo>
                  <a:pt x="1414895" y="434579"/>
                </a:lnTo>
                <a:lnTo>
                  <a:pt x="1416086" y="416719"/>
                </a:lnTo>
                <a:lnTo>
                  <a:pt x="1417675" y="398860"/>
                </a:lnTo>
                <a:lnTo>
                  <a:pt x="1420454" y="381000"/>
                </a:lnTo>
                <a:lnTo>
                  <a:pt x="1424424" y="363538"/>
                </a:lnTo>
                <a:lnTo>
                  <a:pt x="1428792" y="346075"/>
                </a:lnTo>
                <a:lnTo>
                  <a:pt x="1433954" y="329010"/>
                </a:lnTo>
                <a:lnTo>
                  <a:pt x="1434351" y="326232"/>
                </a:lnTo>
                <a:lnTo>
                  <a:pt x="1433954" y="323850"/>
                </a:lnTo>
                <a:lnTo>
                  <a:pt x="1433160" y="321469"/>
                </a:lnTo>
                <a:lnTo>
                  <a:pt x="1432365" y="319485"/>
                </a:lnTo>
                <a:lnTo>
                  <a:pt x="1430777" y="317103"/>
                </a:lnTo>
                <a:lnTo>
                  <a:pt x="1429189" y="315516"/>
                </a:lnTo>
                <a:lnTo>
                  <a:pt x="1427204" y="313928"/>
                </a:lnTo>
                <a:lnTo>
                  <a:pt x="1424821" y="312738"/>
                </a:lnTo>
                <a:lnTo>
                  <a:pt x="1373205" y="284163"/>
                </a:lnTo>
                <a:lnTo>
                  <a:pt x="1370823" y="282972"/>
                </a:lnTo>
                <a:lnTo>
                  <a:pt x="1369234" y="280988"/>
                </a:lnTo>
                <a:lnTo>
                  <a:pt x="1367646" y="279003"/>
                </a:lnTo>
                <a:lnTo>
                  <a:pt x="1366455" y="276225"/>
                </a:lnTo>
                <a:lnTo>
                  <a:pt x="1366058" y="273447"/>
                </a:lnTo>
                <a:lnTo>
                  <a:pt x="1366058" y="270669"/>
                </a:lnTo>
                <a:lnTo>
                  <a:pt x="1366455" y="267494"/>
                </a:lnTo>
                <a:lnTo>
                  <a:pt x="1367249" y="264319"/>
                </a:lnTo>
                <a:lnTo>
                  <a:pt x="1372411" y="252810"/>
                </a:lnTo>
                <a:lnTo>
                  <a:pt x="1377969" y="242094"/>
                </a:lnTo>
                <a:lnTo>
                  <a:pt x="1383528" y="231378"/>
                </a:lnTo>
                <a:lnTo>
                  <a:pt x="1389484" y="220663"/>
                </a:lnTo>
                <a:lnTo>
                  <a:pt x="1395837" y="209947"/>
                </a:lnTo>
                <a:lnTo>
                  <a:pt x="1402190" y="199628"/>
                </a:lnTo>
                <a:lnTo>
                  <a:pt x="1409336" y="189706"/>
                </a:lnTo>
                <a:lnTo>
                  <a:pt x="1416483" y="179784"/>
                </a:lnTo>
                <a:lnTo>
                  <a:pt x="1418469" y="177403"/>
                </a:lnTo>
                <a:lnTo>
                  <a:pt x="1421248" y="175419"/>
                </a:lnTo>
                <a:lnTo>
                  <a:pt x="1423630" y="173831"/>
                </a:lnTo>
                <a:lnTo>
                  <a:pt x="1426410" y="173038"/>
                </a:lnTo>
                <a:lnTo>
                  <a:pt x="1429189" y="172641"/>
                </a:lnTo>
                <a:lnTo>
                  <a:pt x="1431571" y="173038"/>
                </a:lnTo>
                <a:lnTo>
                  <a:pt x="1434351" y="173831"/>
                </a:lnTo>
                <a:lnTo>
                  <a:pt x="1436336" y="175022"/>
                </a:lnTo>
                <a:lnTo>
                  <a:pt x="1462144" y="189706"/>
                </a:lnTo>
                <a:lnTo>
                  <a:pt x="1486761" y="205184"/>
                </a:lnTo>
                <a:lnTo>
                  <a:pt x="1489144" y="206375"/>
                </a:lnTo>
                <a:lnTo>
                  <a:pt x="1491526" y="207566"/>
                </a:lnTo>
                <a:lnTo>
                  <a:pt x="1493908" y="207963"/>
                </a:lnTo>
                <a:lnTo>
                  <a:pt x="1496688" y="208359"/>
                </a:lnTo>
                <a:lnTo>
                  <a:pt x="1499070" y="207963"/>
                </a:lnTo>
                <a:lnTo>
                  <a:pt x="1501452" y="207169"/>
                </a:lnTo>
                <a:lnTo>
                  <a:pt x="1503835" y="206375"/>
                </a:lnTo>
                <a:lnTo>
                  <a:pt x="1505820" y="205184"/>
                </a:lnTo>
                <a:lnTo>
                  <a:pt x="1518128" y="192088"/>
                </a:lnTo>
                <a:lnTo>
                  <a:pt x="1530834" y="179784"/>
                </a:lnTo>
                <a:lnTo>
                  <a:pt x="1544731" y="167878"/>
                </a:lnTo>
                <a:lnTo>
                  <a:pt x="1558231" y="155972"/>
                </a:lnTo>
                <a:lnTo>
                  <a:pt x="1572922" y="145653"/>
                </a:lnTo>
                <a:lnTo>
                  <a:pt x="1587613" y="136128"/>
                </a:lnTo>
                <a:lnTo>
                  <a:pt x="1603495" y="127000"/>
                </a:lnTo>
                <a:lnTo>
                  <a:pt x="1619377" y="118269"/>
                </a:lnTo>
                <a:lnTo>
                  <a:pt x="1620965" y="116284"/>
                </a:lnTo>
                <a:lnTo>
                  <a:pt x="1622553" y="114300"/>
                </a:lnTo>
                <a:lnTo>
                  <a:pt x="1623745" y="112316"/>
                </a:lnTo>
                <a:lnTo>
                  <a:pt x="1624936" y="109934"/>
                </a:lnTo>
                <a:lnTo>
                  <a:pt x="1625333" y="107553"/>
                </a:lnTo>
                <a:lnTo>
                  <a:pt x="1625333" y="105172"/>
                </a:lnTo>
                <a:lnTo>
                  <a:pt x="1624936" y="102791"/>
                </a:lnTo>
                <a:lnTo>
                  <a:pt x="1624142" y="100409"/>
                </a:lnTo>
                <a:lnTo>
                  <a:pt x="1615803" y="71834"/>
                </a:lnTo>
                <a:lnTo>
                  <a:pt x="1608260" y="44053"/>
                </a:lnTo>
                <a:lnTo>
                  <a:pt x="1607465" y="41275"/>
                </a:lnTo>
                <a:lnTo>
                  <a:pt x="1607465" y="38894"/>
                </a:lnTo>
                <a:lnTo>
                  <a:pt x="1607862" y="36116"/>
                </a:lnTo>
                <a:lnTo>
                  <a:pt x="1609054" y="33734"/>
                </a:lnTo>
                <a:lnTo>
                  <a:pt x="1610245" y="31353"/>
                </a:lnTo>
                <a:lnTo>
                  <a:pt x="1612627" y="28972"/>
                </a:lnTo>
                <a:lnTo>
                  <a:pt x="1615009" y="26987"/>
                </a:lnTo>
                <a:lnTo>
                  <a:pt x="1617789" y="25400"/>
                </a:lnTo>
                <a:lnTo>
                  <a:pt x="1629303" y="21034"/>
                </a:lnTo>
                <a:lnTo>
                  <a:pt x="1641215" y="17066"/>
                </a:lnTo>
                <a:lnTo>
                  <a:pt x="1652729" y="13494"/>
                </a:lnTo>
                <a:lnTo>
                  <a:pt x="1664641" y="10319"/>
                </a:lnTo>
                <a:lnTo>
                  <a:pt x="1676155" y="7541"/>
                </a:lnTo>
                <a:lnTo>
                  <a:pt x="1688464" y="4762"/>
                </a:lnTo>
                <a:lnTo>
                  <a:pt x="1700375" y="2381"/>
                </a:lnTo>
                <a:lnTo>
                  <a:pt x="171228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41" name="直接连接符 40"/>
          <p:cNvCxnSpPr/>
          <p:nvPr/>
        </p:nvCxnSpPr>
        <p:spPr bwMode="auto">
          <a:xfrm flipH="1" flipV="1">
            <a:off x="3550024" y="2364167"/>
            <a:ext cx="1723278" cy="5792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接连接符 48"/>
          <p:cNvCxnSpPr/>
          <p:nvPr/>
        </p:nvCxnSpPr>
        <p:spPr bwMode="auto">
          <a:xfrm flipV="1">
            <a:off x="6316261" y="1623219"/>
            <a:ext cx="6775" cy="8632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接连接符 49"/>
          <p:cNvCxnSpPr/>
          <p:nvPr/>
        </p:nvCxnSpPr>
        <p:spPr bwMode="auto">
          <a:xfrm flipV="1">
            <a:off x="7138876" y="2351812"/>
            <a:ext cx="1380076" cy="4822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文本框 53"/>
          <p:cNvSpPr txBox="1"/>
          <p:nvPr/>
        </p:nvSpPr>
        <p:spPr>
          <a:xfrm>
            <a:off x="8732926" y="1921935"/>
            <a:ext cx="1481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更多数据应用系统拓展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208106" y="1162847"/>
            <a:ext cx="229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多维度人群分析系统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472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1" name="文本框 4"/>
          <p:cNvSpPr>
            <a:spLocks noChangeArrowheads="1"/>
          </p:cNvSpPr>
          <p:nvPr/>
        </p:nvSpPr>
        <p:spPr bwMode="auto">
          <a:xfrm>
            <a:off x="676237" y="206375"/>
            <a:ext cx="1920175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省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旅游局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FFC9A5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Value</a:t>
            </a:r>
            <a:endParaRPr lang="zh-CN" altLang="en-US" sz="1600" dirty="0">
              <a:solidFill>
                <a:srgbClr val="FFC9A5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MH_Other_1"/>
          <p:cNvSpPr/>
          <p:nvPr>
            <p:custDataLst>
              <p:tags r:id="rId1"/>
            </p:custDataLst>
          </p:nvPr>
        </p:nvSpPr>
        <p:spPr>
          <a:xfrm>
            <a:off x="7108598" y="1567073"/>
            <a:ext cx="1113890" cy="1115386"/>
          </a:xfrm>
          <a:prstGeom prst="donut">
            <a:avLst>
              <a:gd name="adj" fmla="val 11988"/>
            </a:avLst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9" name="MH_Other_2"/>
          <p:cNvSpPr/>
          <p:nvPr>
            <p:custDataLst>
              <p:tags r:id="rId2"/>
            </p:custDataLst>
          </p:nvPr>
        </p:nvSpPr>
        <p:spPr>
          <a:xfrm>
            <a:off x="7105605" y="1567073"/>
            <a:ext cx="1115386" cy="1115386"/>
          </a:xfrm>
          <a:prstGeom prst="blockArc">
            <a:avLst>
              <a:gd name="adj1" fmla="val 16217203"/>
              <a:gd name="adj2" fmla="val 7576064"/>
              <a:gd name="adj3" fmla="val 11852"/>
            </a:avLst>
          </a:prstGeom>
          <a:solidFill>
            <a:srgbClr val="32A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0" name="MH_Other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278008" y="4134256"/>
            <a:ext cx="107651" cy="10765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700">
              <a:latin typeface="+mn-ea"/>
            </a:endParaRPr>
          </a:p>
        </p:txBody>
      </p:sp>
      <p:sp>
        <p:nvSpPr>
          <p:cNvPr id="71" name="MH_Other_4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3331832" y="3920448"/>
            <a:ext cx="8096266" cy="279594"/>
          </a:xfrm>
          <a:custGeom>
            <a:avLst/>
            <a:gdLst>
              <a:gd name="T0" fmla="*/ 1449 w 1546"/>
              <a:gd name="T1" fmla="*/ 59 h 59"/>
              <a:gd name="T2" fmla="*/ 0 w 1546"/>
              <a:gd name="T3" fmla="*/ 59 h 59"/>
              <a:gd name="T4" fmla="*/ 0 w 1546"/>
              <a:gd name="T5" fmla="*/ 55 h 59"/>
              <a:gd name="T6" fmla="*/ 1449 w 1546"/>
              <a:gd name="T7" fmla="*/ 55 h 59"/>
              <a:gd name="T8" fmla="*/ 1515 w 1546"/>
              <a:gd name="T9" fmla="*/ 28 h 59"/>
              <a:gd name="T10" fmla="*/ 1543 w 1546"/>
              <a:gd name="T11" fmla="*/ 0 h 59"/>
              <a:gd name="T12" fmla="*/ 1546 w 1546"/>
              <a:gd name="T13" fmla="*/ 2 h 59"/>
              <a:gd name="T14" fmla="*/ 1518 w 1546"/>
              <a:gd name="T15" fmla="*/ 30 h 59"/>
              <a:gd name="T16" fmla="*/ 1449 w 1546"/>
              <a:gd name="T17" fmla="*/ 5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46" h="59">
                <a:moveTo>
                  <a:pt x="1449" y="59"/>
                </a:moveTo>
                <a:cubicBezTo>
                  <a:pt x="0" y="59"/>
                  <a:pt x="0" y="59"/>
                  <a:pt x="0" y="59"/>
                </a:cubicBezTo>
                <a:cubicBezTo>
                  <a:pt x="0" y="55"/>
                  <a:pt x="0" y="55"/>
                  <a:pt x="0" y="55"/>
                </a:cubicBezTo>
                <a:cubicBezTo>
                  <a:pt x="1449" y="55"/>
                  <a:pt x="1449" y="55"/>
                  <a:pt x="1449" y="55"/>
                </a:cubicBezTo>
                <a:cubicBezTo>
                  <a:pt x="1471" y="55"/>
                  <a:pt x="1500" y="43"/>
                  <a:pt x="1515" y="28"/>
                </a:cubicBezTo>
                <a:cubicBezTo>
                  <a:pt x="1543" y="0"/>
                  <a:pt x="1543" y="0"/>
                  <a:pt x="1543" y="0"/>
                </a:cubicBezTo>
                <a:cubicBezTo>
                  <a:pt x="1546" y="2"/>
                  <a:pt x="1546" y="2"/>
                  <a:pt x="1546" y="2"/>
                </a:cubicBezTo>
                <a:cubicBezTo>
                  <a:pt x="1518" y="30"/>
                  <a:pt x="1518" y="30"/>
                  <a:pt x="1518" y="30"/>
                </a:cubicBezTo>
                <a:cubicBezTo>
                  <a:pt x="1502" y="46"/>
                  <a:pt x="1471" y="59"/>
                  <a:pt x="1449" y="59"/>
                </a:cubicBezTo>
                <a:close/>
              </a:path>
            </a:pathLst>
          </a:custGeom>
          <a:solidFill>
            <a:srgbClr val="B4B4B4"/>
          </a:solidFill>
          <a:ln>
            <a:noFill/>
          </a:ln>
          <a:extLst/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700">
              <a:latin typeface="+mn-ea"/>
            </a:endParaRPr>
          </a:p>
        </p:txBody>
      </p:sp>
      <p:sp>
        <p:nvSpPr>
          <p:cNvPr id="73" name="MH_Other_6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4623648" y="2589760"/>
            <a:ext cx="3594354" cy="2565687"/>
          </a:xfrm>
          <a:custGeom>
            <a:avLst/>
            <a:gdLst>
              <a:gd name="T0" fmla="*/ 269 w 763"/>
              <a:gd name="T1" fmla="*/ 545 h 545"/>
              <a:gd name="T2" fmla="*/ 232 w 763"/>
              <a:gd name="T3" fmla="*/ 545 h 545"/>
              <a:gd name="T4" fmla="*/ 164 w 763"/>
              <a:gd name="T5" fmla="*/ 517 h 545"/>
              <a:gd name="T6" fmla="*/ 16 w 763"/>
              <a:gd name="T7" fmla="*/ 369 h 545"/>
              <a:gd name="T8" fmla="*/ 16 w 763"/>
              <a:gd name="T9" fmla="*/ 311 h 545"/>
              <a:gd name="T10" fmla="*/ 253 w 763"/>
              <a:gd name="T11" fmla="*/ 73 h 545"/>
              <a:gd name="T12" fmla="*/ 321 w 763"/>
              <a:gd name="T13" fmla="*/ 45 h 545"/>
              <a:gd name="T14" fmla="*/ 676 w 763"/>
              <a:gd name="T15" fmla="*/ 45 h 545"/>
              <a:gd name="T16" fmla="*/ 737 w 763"/>
              <a:gd name="T17" fmla="*/ 23 h 545"/>
              <a:gd name="T18" fmla="*/ 760 w 763"/>
              <a:gd name="T19" fmla="*/ 0 h 545"/>
              <a:gd name="T20" fmla="*/ 763 w 763"/>
              <a:gd name="T21" fmla="*/ 2 h 545"/>
              <a:gd name="T22" fmla="*/ 740 w 763"/>
              <a:gd name="T23" fmla="*/ 25 h 545"/>
              <a:gd name="T24" fmla="*/ 676 w 763"/>
              <a:gd name="T25" fmla="*/ 49 h 545"/>
              <a:gd name="T26" fmla="*/ 321 w 763"/>
              <a:gd name="T27" fmla="*/ 49 h 545"/>
              <a:gd name="T28" fmla="*/ 256 w 763"/>
              <a:gd name="T29" fmla="*/ 76 h 545"/>
              <a:gd name="T30" fmla="*/ 19 w 763"/>
              <a:gd name="T31" fmla="*/ 313 h 545"/>
              <a:gd name="T32" fmla="*/ 19 w 763"/>
              <a:gd name="T33" fmla="*/ 366 h 545"/>
              <a:gd name="T34" fmla="*/ 167 w 763"/>
              <a:gd name="T35" fmla="*/ 514 h 545"/>
              <a:gd name="T36" fmla="*/ 232 w 763"/>
              <a:gd name="T37" fmla="*/ 541 h 545"/>
              <a:gd name="T38" fmla="*/ 269 w 763"/>
              <a:gd name="T39" fmla="*/ 541 h 545"/>
              <a:gd name="T40" fmla="*/ 335 w 763"/>
              <a:gd name="T41" fmla="*/ 514 h 545"/>
              <a:gd name="T42" fmla="*/ 390 w 763"/>
              <a:gd name="T43" fmla="*/ 459 h 545"/>
              <a:gd name="T44" fmla="*/ 393 w 763"/>
              <a:gd name="T45" fmla="*/ 462 h 545"/>
              <a:gd name="T46" fmla="*/ 337 w 763"/>
              <a:gd name="T47" fmla="*/ 517 h 545"/>
              <a:gd name="T48" fmla="*/ 269 w 763"/>
              <a:gd name="T49" fmla="*/ 545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63" h="545">
                <a:moveTo>
                  <a:pt x="269" y="545"/>
                </a:moveTo>
                <a:cubicBezTo>
                  <a:pt x="232" y="545"/>
                  <a:pt x="232" y="545"/>
                  <a:pt x="232" y="545"/>
                </a:cubicBezTo>
                <a:cubicBezTo>
                  <a:pt x="210" y="545"/>
                  <a:pt x="180" y="533"/>
                  <a:pt x="164" y="517"/>
                </a:cubicBezTo>
                <a:cubicBezTo>
                  <a:pt x="16" y="369"/>
                  <a:pt x="16" y="369"/>
                  <a:pt x="16" y="369"/>
                </a:cubicBezTo>
                <a:cubicBezTo>
                  <a:pt x="0" y="353"/>
                  <a:pt x="0" y="327"/>
                  <a:pt x="16" y="311"/>
                </a:cubicBezTo>
                <a:cubicBezTo>
                  <a:pt x="253" y="73"/>
                  <a:pt x="253" y="73"/>
                  <a:pt x="253" y="73"/>
                </a:cubicBezTo>
                <a:cubicBezTo>
                  <a:pt x="269" y="58"/>
                  <a:pt x="299" y="45"/>
                  <a:pt x="321" y="45"/>
                </a:cubicBezTo>
                <a:cubicBezTo>
                  <a:pt x="676" y="45"/>
                  <a:pt x="676" y="45"/>
                  <a:pt x="676" y="45"/>
                </a:cubicBezTo>
                <a:cubicBezTo>
                  <a:pt x="697" y="45"/>
                  <a:pt x="725" y="35"/>
                  <a:pt x="737" y="23"/>
                </a:cubicBezTo>
                <a:cubicBezTo>
                  <a:pt x="760" y="0"/>
                  <a:pt x="760" y="0"/>
                  <a:pt x="760" y="0"/>
                </a:cubicBezTo>
                <a:cubicBezTo>
                  <a:pt x="763" y="2"/>
                  <a:pt x="763" y="2"/>
                  <a:pt x="763" y="2"/>
                </a:cubicBezTo>
                <a:cubicBezTo>
                  <a:pt x="740" y="25"/>
                  <a:pt x="740" y="25"/>
                  <a:pt x="740" y="25"/>
                </a:cubicBezTo>
                <a:cubicBezTo>
                  <a:pt x="727" y="38"/>
                  <a:pt x="698" y="49"/>
                  <a:pt x="676" y="49"/>
                </a:cubicBezTo>
                <a:cubicBezTo>
                  <a:pt x="321" y="49"/>
                  <a:pt x="321" y="49"/>
                  <a:pt x="321" y="49"/>
                </a:cubicBezTo>
                <a:cubicBezTo>
                  <a:pt x="300" y="49"/>
                  <a:pt x="271" y="61"/>
                  <a:pt x="256" y="76"/>
                </a:cubicBezTo>
                <a:cubicBezTo>
                  <a:pt x="19" y="313"/>
                  <a:pt x="19" y="313"/>
                  <a:pt x="19" y="313"/>
                </a:cubicBezTo>
                <a:cubicBezTo>
                  <a:pt x="4" y="328"/>
                  <a:pt x="4" y="352"/>
                  <a:pt x="19" y="366"/>
                </a:cubicBezTo>
                <a:cubicBezTo>
                  <a:pt x="167" y="514"/>
                  <a:pt x="167" y="514"/>
                  <a:pt x="167" y="514"/>
                </a:cubicBezTo>
                <a:cubicBezTo>
                  <a:pt x="182" y="529"/>
                  <a:pt x="211" y="541"/>
                  <a:pt x="232" y="541"/>
                </a:cubicBezTo>
                <a:cubicBezTo>
                  <a:pt x="269" y="541"/>
                  <a:pt x="269" y="541"/>
                  <a:pt x="269" y="541"/>
                </a:cubicBezTo>
                <a:cubicBezTo>
                  <a:pt x="290" y="541"/>
                  <a:pt x="320" y="529"/>
                  <a:pt x="335" y="514"/>
                </a:cubicBezTo>
                <a:cubicBezTo>
                  <a:pt x="390" y="459"/>
                  <a:pt x="390" y="459"/>
                  <a:pt x="390" y="459"/>
                </a:cubicBezTo>
                <a:cubicBezTo>
                  <a:pt x="393" y="462"/>
                  <a:pt x="393" y="462"/>
                  <a:pt x="393" y="462"/>
                </a:cubicBezTo>
                <a:cubicBezTo>
                  <a:pt x="337" y="517"/>
                  <a:pt x="337" y="517"/>
                  <a:pt x="337" y="517"/>
                </a:cubicBezTo>
                <a:cubicBezTo>
                  <a:pt x="322" y="533"/>
                  <a:pt x="291" y="545"/>
                  <a:pt x="269" y="545"/>
                </a:cubicBezTo>
                <a:close/>
              </a:path>
            </a:pathLst>
          </a:custGeom>
          <a:solidFill>
            <a:srgbClr val="B4B4B4"/>
          </a:solidFill>
          <a:ln>
            <a:noFill/>
          </a:ln>
          <a:extLst/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700">
              <a:latin typeface="+mn-ea"/>
            </a:endParaRPr>
          </a:p>
        </p:txBody>
      </p:sp>
      <p:sp>
        <p:nvSpPr>
          <p:cNvPr id="74" name="MH_Other_7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5709131" y="5137505"/>
            <a:ext cx="4552748" cy="1064551"/>
          </a:xfrm>
          <a:custGeom>
            <a:avLst/>
            <a:gdLst>
              <a:gd name="T0" fmla="*/ 843 w 967"/>
              <a:gd name="T1" fmla="*/ 226 h 226"/>
              <a:gd name="T2" fmla="*/ 444 w 967"/>
              <a:gd name="T3" fmla="*/ 226 h 226"/>
              <a:gd name="T4" fmla="*/ 376 w 967"/>
              <a:gd name="T5" fmla="*/ 198 h 226"/>
              <a:gd name="T6" fmla="*/ 210 w 967"/>
              <a:gd name="T7" fmla="*/ 31 h 226"/>
              <a:gd name="T8" fmla="*/ 144 w 967"/>
              <a:gd name="T9" fmla="*/ 4 h 226"/>
              <a:gd name="T10" fmla="*/ 0 w 967"/>
              <a:gd name="T11" fmla="*/ 4 h 226"/>
              <a:gd name="T12" fmla="*/ 0 w 967"/>
              <a:gd name="T13" fmla="*/ 0 h 226"/>
              <a:gd name="T14" fmla="*/ 144 w 967"/>
              <a:gd name="T15" fmla="*/ 0 h 226"/>
              <a:gd name="T16" fmla="*/ 212 w 967"/>
              <a:gd name="T17" fmla="*/ 29 h 226"/>
              <a:gd name="T18" fmla="*/ 379 w 967"/>
              <a:gd name="T19" fmla="*/ 195 h 226"/>
              <a:gd name="T20" fmla="*/ 444 w 967"/>
              <a:gd name="T21" fmla="*/ 223 h 226"/>
              <a:gd name="T22" fmla="*/ 843 w 967"/>
              <a:gd name="T23" fmla="*/ 223 h 226"/>
              <a:gd name="T24" fmla="*/ 908 w 967"/>
              <a:gd name="T25" fmla="*/ 195 h 226"/>
              <a:gd name="T26" fmla="*/ 964 w 967"/>
              <a:gd name="T27" fmla="*/ 140 h 226"/>
              <a:gd name="T28" fmla="*/ 967 w 967"/>
              <a:gd name="T29" fmla="*/ 142 h 226"/>
              <a:gd name="T30" fmla="*/ 911 w 967"/>
              <a:gd name="T31" fmla="*/ 198 h 226"/>
              <a:gd name="T32" fmla="*/ 843 w 967"/>
              <a:gd name="T33" fmla="*/ 226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67" h="226">
                <a:moveTo>
                  <a:pt x="843" y="226"/>
                </a:moveTo>
                <a:cubicBezTo>
                  <a:pt x="444" y="226"/>
                  <a:pt x="444" y="226"/>
                  <a:pt x="444" y="226"/>
                </a:cubicBezTo>
                <a:cubicBezTo>
                  <a:pt x="422" y="226"/>
                  <a:pt x="392" y="214"/>
                  <a:pt x="376" y="198"/>
                </a:cubicBezTo>
                <a:cubicBezTo>
                  <a:pt x="210" y="31"/>
                  <a:pt x="210" y="31"/>
                  <a:pt x="210" y="31"/>
                </a:cubicBezTo>
                <a:cubicBezTo>
                  <a:pt x="195" y="16"/>
                  <a:pt x="165" y="4"/>
                  <a:pt x="144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0"/>
                  <a:pt x="0" y="0"/>
                  <a:pt x="0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66" y="0"/>
                  <a:pt x="197" y="13"/>
                  <a:pt x="212" y="29"/>
                </a:cubicBezTo>
                <a:cubicBezTo>
                  <a:pt x="379" y="195"/>
                  <a:pt x="379" y="195"/>
                  <a:pt x="379" y="195"/>
                </a:cubicBezTo>
                <a:cubicBezTo>
                  <a:pt x="394" y="210"/>
                  <a:pt x="423" y="223"/>
                  <a:pt x="444" y="223"/>
                </a:cubicBezTo>
                <a:cubicBezTo>
                  <a:pt x="843" y="223"/>
                  <a:pt x="843" y="223"/>
                  <a:pt x="843" y="223"/>
                </a:cubicBezTo>
                <a:cubicBezTo>
                  <a:pt x="864" y="223"/>
                  <a:pt x="893" y="210"/>
                  <a:pt x="908" y="195"/>
                </a:cubicBezTo>
                <a:cubicBezTo>
                  <a:pt x="964" y="140"/>
                  <a:pt x="964" y="140"/>
                  <a:pt x="964" y="140"/>
                </a:cubicBezTo>
                <a:cubicBezTo>
                  <a:pt x="967" y="142"/>
                  <a:pt x="967" y="142"/>
                  <a:pt x="967" y="142"/>
                </a:cubicBezTo>
                <a:cubicBezTo>
                  <a:pt x="911" y="198"/>
                  <a:pt x="911" y="198"/>
                  <a:pt x="911" y="198"/>
                </a:cubicBezTo>
                <a:cubicBezTo>
                  <a:pt x="895" y="214"/>
                  <a:pt x="865" y="226"/>
                  <a:pt x="843" y="226"/>
                </a:cubicBezTo>
                <a:close/>
              </a:path>
            </a:pathLst>
          </a:custGeom>
          <a:solidFill>
            <a:srgbClr val="B4B4B4"/>
          </a:solidFill>
          <a:ln>
            <a:noFill/>
          </a:ln>
          <a:extLst/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700">
              <a:latin typeface="+mn-ea"/>
            </a:endParaRPr>
          </a:p>
        </p:txBody>
      </p:sp>
      <p:sp>
        <p:nvSpPr>
          <p:cNvPr id="76" name="MH_Other_9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4955573" y="2763197"/>
            <a:ext cx="4910091" cy="1054084"/>
          </a:xfrm>
          <a:custGeom>
            <a:avLst/>
            <a:gdLst>
              <a:gd name="T0" fmla="*/ 134 w 1043"/>
              <a:gd name="T1" fmla="*/ 224 h 224"/>
              <a:gd name="T2" fmla="*/ 0 w 1043"/>
              <a:gd name="T3" fmla="*/ 224 h 224"/>
              <a:gd name="T4" fmla="*/ 0 w 1043"/>
              <a:gd name="T5" fmla="*/ 220 h 224"/>
              <a:gd name="T6" fmla="*/ 134 w 1043"/>
              <a:gd name="T7" fmla="*/ 220 h 224"/>
              <a:gd name="T8" fmla="*/ 200 w 1043"/>
              <a:gd name="T9" fmla="*/ 193 h 224"/>
              <a:gd name="T10" fmla="*/ 297 w 1043"/>
              <a:gd name="T11" fmla="*/ 95 h 224"/>
              <a:gd name="T12" fmla="*/ 366 w 1043"/>
              <a:gd name="T13" fmla="*/ 67 h 224"/>
              <a:gd name="T14" fmla="*/ 935 w 1043"/>
              <a:gd name="T15" fmla="*/ 67 h 224"/>
              <a:gd name="T16" fmla="*/ 1001 w 1043"/>
              <a:gd name="T17" fmla="*/ 40 h 224"/>
              <a:gd name="T18" fmla="*/ 1040 w 1043"/>
              <a:gd name="T19" fmla="*/ 0 h 224"/>
              <a:gd name="T20" fmla="*/ 1043 w 1043"/>
              <a:gd name="T21" fmla="*/ 3 h 224"/>
              <a:gd name="T22" fmla="*/ 1003 w 1043"/>
              <a:gd name="T23" fmla="*/ 43 h 224"/>
              <a:gd name="T24" fmla="*/ 935 w 1043"/>
              <a:gd name="T25" fmla="*/ 71 h 224"/>
              <a:gd name="T26" fmla="*/ 366 w 1043"/>
              <a:gd name="T27" fmla="*/ 71 h 224"/>
              <a:gd name="T28" fmla="*/ 300 w 1043"/>
              <a:gd name="T29" fmla="*/ 98 h 224"/>
              <a:gd name="T30" fmla="*/ 202 w 1043"/>
              <a:gd name="T31" fmla="*/ 196 h 224"/>
              <a:gd name="T32" fmla="*/ 134 w 1043"/>
              <a:gd name="T33" fmla="*/ 22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43" h="224">
                <a:moveTo>
                  <a:pt x="134" y="224"/>
                </a:moveTo>
                <a:cubicBezTo>
                  <a:pt x="0" y="224"/>
                  <a:pt x="0" y="224"/>
                  <a:pt x="0" y="224"/>
                </a:cubicBezTo>
                <a:cubicBezTo>
                  <a:pt x="0" y="220"/>
                  <a:pt x="0" y="220"/>
                  <a:pt x="0" y="220"/>
                </a:cubicBezTo>
                <a:cubicBezTo>
                  <a:pt x="134" y="220"/>
                  <a:pt x="134" y="220"/>
                  <a:pt x="134" y="220"/>
                </a:cubicBezTo>
                <a:cubicBezTo>
                  <a:pt x="155" y="220"/>
                  <a:pt x="185" y="208"/>
                  <a:pt x="200" y="193"/>
                </a:cubicBezTo>
                <a:cubicBezTo>
                  <a:pt x="297" y="95"/>
                  <a:pt x="297" y="95"/>
                  <a:pt x="297" y="95"/>
                </a:cubicBezTo>
                <a:cubicBezTo>
                  <a:pt x="313" y="80"/>
                  <a:pt x="344" y="67"/>
                  <a:pt x="366" y="67"/>
                </a:cubicBezTo>
                <a:cubicBezTo>
                  <a:pt x="935" y="67"/>
                  <a:pt x="935" y="67"/>
                  <a:pt x="935" y="67"/>
                </a:cubicBezTo>
                <a:cubicBezTo>
                  <a:pt x="956" y="67"/>
                  <a:pt x="986" y="55"/>
                  <a:pt x="1001" y="40"/>
                </a:cubicBezTo>
                <a:cubicBezTo>
                  <a:pt x="1040" y="0"/>
                  <a:pt x="1040" y="0"/>
                  <a:pt x="1040" y="0"/>
                </a:cubicBezTo>
                <a:cubicBezTo>
                  <a:pt x="1043" y="3"/>
                  <a:pt x="1043" y="3"/>
                  <a:pt x="1043" y="3"/>
                </a:cubicBezTo>
                <a:cubicBezTo>
                  <a:pt x="1003" y="43"/>
                  <a:pt x="1003" y="43"/>
                  <a:pt x="1003" y="43"/>
                </a:cubicBezTo>
                <a:cubicBezTo>
                  <a:pt x="988" y="58"/>
                  <a:pt x="957" y="71"/>
                  <a:pt x="935" y="71"/>
                </a:cubicBezTo>
                <a:cubicBezTo>
                  <a:pt x="366" y="71"/>
                  <a:pt x="366" y="71"/>
                  <a:pt x="366" y="71"/>
                </a:cubicBezTo>
                <a:cubicBezTo>
                  <a:pt x="345" y="71"/>
                  <a:pt x="315" y="83"/>
                  <a:pt x="300" y="98"/>
                </a:cubicBezTo>
                <a:cubicBezTo>
                  <a:pt x="202" y="196"/>
                  <a:pt x="202" y="196"/>
                  <a:pt x="202" y="196"/>
                </a:cubicBezTo>
                <a:cubicBezTo>
                  <a:pt x="187" y="211"/>
                  <a:pt x="156" y="224"/>
                  <a:pt x="134" y="224"/>
                </a:cubicBezTo>
                <a:close/>
              </a:path>
            </a:pathLst>
          </a:custGeom>
          <a:solidFill>
            <a:srgbClr val="B4B4B4"/>
          </a:solidFill>
          <a:ln>
            <a:noFill/>
          </a:ln>
          <a:extLst/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700">
              <a:latin typeface="+mn-ea"/>
            </a:endParaRPr>
          </a:p>
        </p:txBody>
      </p:sp>
      <p:sp>
        <p:nvSpPr>
          <p:cNvPr id="77" name="MH_Other_10"/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4831474" y="3536193"/>
            <a:ext cx="3088844" cy="405188"/>
          </a:xfrm>
          <a:custGeom>
            <a:avLst/>
            <a:gdLst>
              <a:gd name="T0" fmla="*/ 933 w 1055"/>
              <a:gd name="T1" fmla="*/ 86 h 86"/>
              <a:gd name="T2" fmla="*/ 0 w 1055"/>
              <a:gd name="T3" fmla="*/ 86 h 86"/>
              <a:gd name="T4" fmla="*/ 0 w 1055"/>
              <a:gd name="T5" fmla="*/ 82 h 86"/>
              <a:gd name="T6" fmla="*/ 933 w 1055"/>
              <a:gd name="T7" fmla="*/ 82 h 86"/>
              <a:gd name="T8" fmla="*/ 998 w 1055"/>
              <a:gd name="T9" fmla="*/ 55 h 86"/>
              <a:gd name="T10" fmla="*/ 1053 w 1055"/>
              <a:gd name="T11" fmla="*/ 0 h 86"/>
              <a:gd name="T12" fmla="*/ 1055 w 1055"/>
              <a:gd name="T13" fmla="*/ 3 h 86"/>
              <a:gd name="T14" fmla="*/ 1001 w 1055"/>
              <a:gd name="T15" fmla="*/ 58 h 86"/>
              <a:gd name="T16" fmla="*/ 933 w 1055"/>
              <a:gd name="T17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5" h="86">
                <a:moveTo>
                  <a:pt x="933" y="86"/>
                </a:moveTo>
                <a:cubicBezTo>
                  <a:pt x="0" y="86"/>
                  <a:pt x="0" y="86"/>
                  <a:pt x="0" y="86"/>
                </a:cubicBezTo>
                <a:cubicBezTo>
                  <a:pt x="0" y="82"/>
                  <a:pt x="0" y="82"/>
                  <a:pt x="0" y="82"/>
                </a:cubicBezTo>
                <a:cubicBezTo>
                  <a:pt x="933" y="82"/>
                  <a:pt x="933" y="82"/>
                  <a:pt x="933" y="82"/>
                </a:cubicBezTo>
                <a:cubicBezTo>
                  <a:pt x="954" y="82"/>
                  <a:pt x="983" y="70"/>
                  <a:pt x="998" y="55"/>
                </a:cubicBezTo>
                <a:cubicBezTo>
                  <a:pt x="1053" y="0"/>
                  <a:pt x="1053" y="0"/>
                  <a:pt x="1053" y="0"/>
                </a:cubicBezTo>
                <a:cubicBezTo>
                  <a:pt x="1055" y="3"/>
                  <a:pt x="1055" y="3"/>
                  <a:pt x="1055" y="3"/>
                </a:cubicBezTo>
                <a:cubicBezTo>
                  <a:pt x="1001" y="58"/>
                  <a:pt x="1001" y="58"/>
                  <a:pt x="1001" y="58"/>
                </a:cubicBezTo>
                <a:cubicBezTo>
                  <a:pt x="985" y="73"/>
                  <a:pt x="955" y="86"/>
                  <a:pt x="933" y="86"/>
                </a:cubicBezTo>
                <a:close/>
              </a:path>
            </a:pathLst>
          </a:custGeom>
          <a:solidFill>
            <a:srgbClr val="B4B4B4"/>
          </a:solidFill>
          <a:ln>
            <a:noFill/>
          </a:ln>
          <a:extLst/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700">
              <a:latin typeface="+mn-ea"/>
            </a:endParaRPr>
          </a:p>
        </p:txBody>
      </p:sp>
      <p:sp>
        <p:nvSpPr>
          <p:cNvPr id="78" name="MH_Other_11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602716" y="4138742"/>
            <a:ext cx="107651" cy="103166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700">
              <a:latin typeface="+mn-ea"/>
            </a:endParaRPr>
          </a:p>
        </p:txBody>
      </p:sp>
      <p:sp>
        <p:nvSpPr>
          <p:cNvPr id="79" name="MH_Other_1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709131" y="4138742"/>
            <a:ext cx="103166" cy="103166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700">
              <a:latin typeface="+mn-ea"/>
            </a:endParaRPr>
          </a:p>
        </p:txBody>
      </p:sp>
      <p:sp>
        <p:nvSpPr>
          <p:cNvPr id="80" name="MH_Other_13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624423" y="4138742"/>
            <a:ext cx="103167" cy="103166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700">
              <a:latin typeface="+mn-ea"/>
            </a:endParaRPr>
          </a:p>
        </p:txBody>
      </p:sp>
      <p:sp>
        <p:nvSpPr>
          <p:cNvPr id="81" name="MH_Other_14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816064" y="4138742"/>
            <a:ext cx="101671" cy="103166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700">
              <a:latin typeface="+mn-ea"/>
            </a:endParaRPr>
          </a:p>
        </p:txBody>
      </p:sp>
      <p:sp>
        <p:nvSpPr>
          <p:cNvPr id="82" name="MH_Other_15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0327664" y="4138742"/>
            <a:ext cx="103167" cy="103166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700">
              <a:latin typeface="+mn-ea"/>
            </a:endParaRPr>
          </a:p>
        </p:txBody>
      </p:sp>
      <p:sp>
        <p:nvSpPr>
          <p:cNvPr id="83" name="MH_Other_16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1357828" y="3869614"/>
            <a:ext cx="107651" cy="103166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700">
              <a:latin typeface="+mn-ea"/>
            </a:endParaRPr>
          </a:p>
        </p:txBody>
      </p:sp>
      <p:sp>
        <p:nvSpPr>
          <p:cNvPr id="86" name="MH_Other_19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0209548" y="5743041"/>
            <a:ext cx="104661" cy="103167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700">
              <a:latin typeface="+mn-ea"/>
            </a:endParaRPr>
          </a:p>
        </p:txBody>
      </p:sp>
      <p:sp>
        <p:nvSpPr>
          <p:cNvPr id="87" name="MH_Other_20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9031365" y="6136269"/>
            <a:ext cx="104661" cy="103166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700">
              <a:latin typeface="+mn-ea"/>
            </a:endParaRPr>
          </a:p>
        </p:txBody>
      </p:sp>
      <p:sp>
        <p:nvSpPr>
          <p:cNvPr id="88" name="MH_Other_21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074207" y="5648847"/>
            <a:ext cx="107651" cy="104661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700">
              <a:latin typeface="+mn-ea"/>
            </a:endParaRPr>
          </a:p>
        </p:txBody>
      </p:sp>
      <p:sp>
        <p:nvSpPr>
          <p:cNvPr id="90" name="MH_Other_23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6404376" y="4708396"/>
            <a:ext cx="103167" cy="107651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700">
              <a:latin typeface="+mn-ea"/>
            </a:endParaRPr>
          </a:p>
        </p:txBody>
      </p:sp>
      <p:sp>
        <p:nvSpPr>
          <p:cNvPr id="91" name="MH_Other_24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903241" y="3757475"/>
            <a:ext cx="103167" cy="103167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700">
              <a:latin typeface="+mn-ea"/>
            </a:endParaRPr>
          </a:p>
        </p:txBody>
      </p:sp>
      <p:sp>
        <p:nvSpPr>
          <p:cNvPr id="92" name="MH_Other_25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815547" y="3035316"/>
            <a:ext cx="103166" cy="104661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700">
              <a:latin typeface="+mn-ea"/>
            </a:endParaRPr>
          </a:p>
        </p:txBody>
      </p:sp>
      <p:sp>
        <p:nvSpPr>
          <p:cNvPr id="93" name="MH_Other_26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579310" y="2758711"/>
            <a:ext cx="104661" cy="103167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700">
              <a:latin typeface="+mn-ea"/>
            </a:endParaRPr>
          </a:p>
        </p:txBody>
      </p:sp>
      <p:sp>
        <p:nvSpPr>
          <p:cNvPr id="94" name="MH_Other_27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428874" y="3879964"/>
            <a:ext cx="103166" cy="104661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700">
              <a:latin typeface="+mn-ea"/>
            </a:endParaRPr>
          </a:p>
        </p:txBody>
      </p:sp>
      <p:sp>
        <p:nvSpPr>
          <p:cNvPr id="95" name="MH_Other_28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8167167" y="2537428"/>
            <a:ext cx="103166" cy="103167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700">
              <a:latin typeface="+mn-ea"/>
            </a:endParaRPr>
          </a:p>
        </p:txBody>
      </p:sp>
      <p:sp>
        <p:nvSpPr>
          <p:cNvPr id="96" name="MH_Other_29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9813330" y="2710866"/>
            <a:ext cx="103167" cy="103167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700">
              <a:latin typeface="+mn-ea"/>
            </a:endParaRPr>
          </a:p>
        </p:txBody>
      </p:sp>
      <p:sp>
        <p:nvSpPr>
          <p:cNvPr id="97" name="MH_Other_30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7877794" y="3476779"/>
            <a:ext cx="103166" cy="104661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700">
              <a:latin typeface="+mn-ea"/>
            </a:endParaRPr>
          </a:p>
        </p:txBody>
      </p:sp>
      <p:sp>
        <p:nvSpPr>
          <p:cNvPr id="98" name="MH_Other_31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4779144" y="3875594"/>
            <a:ext cx="104661" cy="107651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700">
              <a:latin typeface="+mn-ea"/>
            </a:endParaRPr>
          </a:p>
        </p:txBody>
      </p:sp>
      <p:sp>
        <p:nvSpPr>
          <p:cNvPr id="99" name="MH_Other_32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5753985" y="5092650"/>
            <a:ext cx="110641" cy="104661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700">
              <a:latin typeface="+mn-ea"/>
            </a:endParaRPr>
          </a:p>
        </p:txBody>
      </p:sp>
      <p:sp>
        <p:nvSpPr>
          <p:cNvPr id="100" name="MH_Other_33"/>
          <p:cNvSpPr>
            <a:spLocks/>
          </p:cNvSpPr>
          <p:nvPr>
            <p:custDataLst>
              <p:tags r:id="rId28"/>
            </p:custDataLst>
          </p:nvPr>
        </p:nvSpPr>
        <p:spPr bwMode="auto">
          <a:xfrm>
            <a:off x="6497857" y="4506238"/>
            <a:ext cx="328935" cy="432100"/>
          </a:xfrm>
          <a:custGeom>
            <a:avLst/>
            <a:gdLst>
              <a:gd name="connsiteX0" fmla="*/ 328966 w 348810"/>
              <a:gd name="connsiteY0" fmla="*/ 202378 h 459765"/>
              <a:gd name="connsiteX1" fmla="*/ 344841 w 348810"/>
              <a:gd name="connsiteY1" fmla="*/ 202378 h 459765"/>
              <a:gd name="connsiteX2" fmla="*/ 344841 w 348810"/>
              <a:gd name="connsiteY2" fmla="*/ 217618 h 459765"/>
              <a:gd name="connsiteX3" fmla="*/ 323674 w 348810"/>
              <a:gd name="connsiteY3" fmla="*/ 217618 h 459765"/>
              <a:gd name="connsiteX4" fmla="*/ 328966 w 348810"/>
              <a:gd name="connsiteY4" fmla="*/ 202378 h 459765"/>
              <a:gd name="connsiteX5" fmla="*/ 218801 w 348810"/>
              <a:gd name="connsiteY5" fmla="*/ 186357 h 459765"/>
              <a:gd name="connsiteX6" fmla="*/ 300101 w 348810"/>
              <a:gd name="connsiteY6" fmla="*/ 207541 h 459765"/>
              <a:gd name="connsiteX7" fmla="*/ 295098 w 348810"/>
              <a:gd name="connsiteY7" fmla="*/ 292276 h 459765"/>
              <a:gd name="connsiteX8" fmla="*/ 255073 w 348810"/>
              <a:gd name="connsiteY8" fmla="*/ 362058 h 459765"/>
              <a:gd name="connsiteX9" fmla="*/ 185031 w 348810"/>
              <a:gd name="connsiteY9" fmla="*/ 456762 h 459765"/>
              <a:gd name="connsiteX10" fmla="*/ 225055 w 348810"/>
              <a:gd name="connsiteY10" fmla="*/ 347105 h 459765"/>
              <a:gd name="connsiteX11" fmla="*/ 205043 w 348810"/>
              <a:gd name="connsiteY11" fmla="*/ 232463 h 459765"/>
              <a:gd name="connsiteX12" fmla="*/ 218801 w 348810"/>
              <a:gd name="connsiteY12" fmla="*/ 186357 h 459765"/>
              <a:gd name="connsiteX13" fmla="*/ 323320 w 348810"/>
              <a:gd name="connsiteY13" fmla="*/ 171898 h 459765"/>
              <a:gd name="connsiteX14" fmla="*/ 328259 w 348810"/>
              <a:gd name="connsiteY14" fmla="*/ 191653 h 459765"/>
              <a:gd name="connsiteX15" fmla="*/ 308504 w 348810"/>
              <a:gd name="connsiteY15" fmla="*/ 201531 h 459765"/>
              <a:gd name="connsiteX16" fmla="*/ 303565 w 348810"/>
              <a:gd name="connsiteY16" fmla="*/ 181775 h 459765"/>
              <a:gd name="connsiteX17" fmla="*/ 323320 w 348810"/>
              <a:gd name="connsiteY17" fmla="*/ 171898 h 459765"/>
              <a:gd name="connsiteX18" fmla="*/ 284427 w 348810"/>
              <a:gd name="connsiteY18" fmla="*/ 150996 h 459765"/>
              <a:gd name="connsiteX19" fmla="*/ 293687 w 348810"/>
              <a:gd name="connsiteY19" fmla="*/ 151638 h 459765"/>
              <a:gd name="connsiteX20" fmla="*/ 303565 w 348810"/>
              <a:gd name="connsiteY20" fmla="*/ 172201 h 459765"/>
              <a:gd name="connsiteX21" fmla="*/ 283810 w 348810"/>
              <a:gd name="connsiteY21" fmla="*/ 182482 h 459765"/>
              <a:gd name="connsiteX22" fmla="*/ 278871 w 348810"/>
              <a:gd name="connsiteY22" fmla="*/ 161919 h 459765"/>
              <a:gd name="connsiteX23" fmla="*/ 284427 w 348810"/>
              <a:gd name="connsiteY23" fmla="*/ 150996 h 459765"/>
              <a:gd name="connsiteX24" fmla="*/ 259417 w 348810"/>
              <a:gd name="connsiteY24" fmla="*/ 131681 h 459765"/>
              <a:gd name="connsiteX25" fmla="*/ 269094 w 348810"/>
              <a:gd name="connsiteY25" fmla="*/ 152243 h 459765"/>
              <a:gd name="connsiteX26" fmla="*/ 254579 w 348810"/>
              <a:gd name="connsiteY26" fmla="*/ 167665 h 459765"/>
              <a:gd name="connsiteX27" fmla="*/ 240065 w 348810"/>
              <a:gd name="connsiteY27" fmla="*/ 147102 h 459765"/>
              <a:gd name="connsiteX28" fmla="*/ 259417 w 348810"/>
              <a:gd name="connsiteY28" fmla="*/ 131681 h 459765"/>
              <a:gd name="connsiteX29" fmla="*/ 189265 w 348810"/>
              <a:gd name="connsiteY29" fmla="*/ 106986 h 459765"/>
              <a:gd name="connsiteX30" fmla="*/ 229905 w 348810"/>
              <a:gd name="connsiteY30" fmla="*/ 131680 h 459765"/>
              <a:gd name="connsiteX31" fmla="*/ 214665 w 348810"/>
              <a:gd name="connsiteY31" fmla="*/ 171192 h 459765"/>
              <a:gd name="connsiteX32" fmla="*/ 168945 w 348810"/>
              <a:gd name="connsiteY32" fmla="*/ 151436 h 459765"/>
              <a:gd name="connsiteX33" fmla="*/ 189265 w 348810"/>
              <a:gd name="connsiteY33" fmla="*/ 106986 h 459765"/>
              <a:gd name="connsiteX34" fmla="*/ 3704 w 348810"/>
              <a:gd name="connsiteY34" fmla="*/ 102471 h 459765"/>
              <a:gd name="connsiteX35" fmla="*/ 18520 w 348810"/>
              <a:gd name="connsiteY35" fmla="*/ 102471 h 459765"/>
              <a:gd name="connsiteX36" fmla="*/ 23459 w 348810"/>
              <a:gd name="connsiteY36" fmla="*/ 116441 h 459765"/>
              <a:gd name="connsiteX37" fmla="*/ 3704 w 348810"/>
              <a:gd name="connsiteY37" fmla="*/ 116441 h 459765"/>
              <a:gd name="connsiteX38" fmla="*/ 3704 w 348810"/>
              <a:gd name="connsiteY38" fmla="*/ 102471 h 459765"/>
              <a:gd name="connsiteX39" fmla="*/ 127776 w 348810"/>
              <a:gd name="connsiteY39" fmla="*/ 78141 h 459765"/>
              <a:gd name="connsiteX40" fmla="*/ 143357 w 348810"/>
              <a:gd name="connsiteY40" fmla="*/ 122054 h 459765"/>
              <a:gd name="connsiteX41" fmla="*/ 128399 w 348810"/>
              <a:gd name="connsiteY41" fmla="*/ 242500 h 459765"/>
              <a:gd name="connsiteX42" fmla="*/ 168286 w 348810"/>
              <a:gd name="connsiteY42" fmla="*/ 347889 h 459765"/>
              <a:gd name="connsiteX43" fmla="*/ 98483 w 348810"/>
              <a:gd name="connsiteY43" fmla="*/ 257555 h 459765"/>
              <a:gd name="connsiteX44" fmla="*/ 58596 w 348810"/>
              <a:gd name="connsiteY44" fmla="*/ 187295 h 459765"/>
              <a:gd name="connsiteX45" fmla="*/ 48624 w 348810"/>
              <a:gd name="connsiteY45" fmla="*/ 101979 h 459765"/>
              <a:gd name="connsiteX46" fmla="*/ 127776 w 348810"/>
              <a:gd name="connsiteY46" fmla="*/ 78141 h 459765"/>
              <a:gd name="connsiteX47" fmla="*/ 33337 w 348810"/>
              <a:gd name="connsiteY47" fmla="*/ 69920 h 459765"/>
              <a:gd name="connsiteX48" fmla="*/ 43215 w 348810"/>
              <a:gd name="connsiteY48" fmla="*/ 76346 h 459765"/>
              <a:gd name="connsiteX49" fmla="*/ 33337 w 348810"/>
              <a:gd name="connsiteY49" fmla="*/ 96908 h 459765"/>
              <a:gd name="connsiteX50" fmla="*/ 18521 w 348810"/>
              <a:gd name="connsiteY50" fmla="*/ 91768 h 459765"/>
              <a:gd name="connsiteX51" fmla="*/ 23459 w 348810"/>
              <a:gd name="connsiteY51" fmla="*/ 71205 h 459765"/>
              <a:gd name="connsiteX52" fmla="*/ 33337 w 348810"/>
              <a:gd name="connsiteY52" fmla="*/ 69920 h 459765"/>
              <a:gd name="connsiteX53" fmla="*/ 49263 w 348810"/>
              <a:gd name="connsiteY53" fmla="*/ 47014 h 459765"/>
              <a:gd name="connsiteX54" fmla="*/ 69825 w 348810"/>
              <a:gd name="connsiteY54" fmla="*/ 57295 h 459765"/>
              <a:gd name="connsiteX55" fmla="*/ 64685 w 348810"/>
              <a:gd name="connsiteY55" fmla="*/ 77857 h 459765"/>
              <a:gd name="connsiteX56" fmla="*/ 44122 w 348810"/>
              <a:gd name="connsiteY56" fmla="*/ 67576 h 459765"/>
              <a:gd name="connsiteX57" fmla="*/ 49263 w 348810"/>
              <a:gd name="connsiteY57" fmla="*/ 47014 h 459765"/>
              <a:gd name="connsiteX58" fmla="*/ 89479 w 348810"/>
              <a:gd name="connsiteY58" fmla="*/ 27965 h 459765"/>
              <a:gd name="connsiteX59" fmla="*/ 103994 w 348810"/>
              <a:gd name="connsiteY59" fmla="*/ 47015 h 459765"/>
              <a:gd name="connsiteX60" fmla="*/ 94317 w 348810"/>
              <a:gd name="connsiteY60" fmla="*/ 61302 h 459765"/>
              <a:gd name="connsiteX61" fmla="*/ 74965 w 348810"/>
              <a:gd name="connsiteY61" fmla="*/ 47015 h 459765"/>
              <a:gd name="connsiteX62" fmla="*/ 89479 w 348810"/>
              <a:gd name="connsiteY62" fmla="*/ 27965 h 459765"/>
              <a:gd name="connsiteX63" fmla="*/ 159632 w 348810"/>
              <a:gd name="connsiteY63" fmla="*/ 1294 h 459765"/>
              <a:gd name="connsiteX64" fmla="*/ 174872 w 348810"/>
              <a:gd name="connsiteY64" fmla="*/ 41934 h 459765"/>
              <a:gd name="connsiteX65" fmla="*/ 134232 w 348810"/>
              <a:gd name="connsiteY65" fmla="*/ 67334 h 459765"/>
              <a:gd name="connsiteX66" fmla="*/ 113912 w 348810"/>
              <a:gd name="connsiteY66" fmla="*/ 26694 h 459765"/>
              <a:gd name="connsiteX67" fmla="*/ 159632 w 348810"/>
              <a:gd name="connsiteY67" fmla="*/ 1294 h 459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48810" h="459765">
                <a:moveTo>
                  <a:pt x="328966" y="202378"/>
                </a:moveTo>
                <a:cubicBezTo>
                  <a:pt x="334258" y="197298"/>
                  <a:pt x="339549" y="197298"/>
                  <a:pt x="344841" y="202378"/>
                </a:cubicBezTo>
                <a:cubicBezTo>
                  <a:pt x="350133" y="202378"/>
                  <a:pt x="350133" y="212538"/>
                  <a:pt x="344841" y="217618"/>
                </a:cubicBezTo>
                <a:cubicBezTo>
                  <a:pt x="339549" y="222698"/>
                  <a:pt x="328966" y="222698"/>
                  <a:pt x="323674" y="217618"/>
                </a:cubicBezTo>
                <a:cubicBezTo>
                  <a:pt x="318382" y="212538"/>
                  <a:pt x="323674" y="207458"/>
                  <a:pt x="328966" y="202378"/>
                </a:cubicBezTo>
                <a:close/>
                <a:moveTo>
                  <a:pt x="218801" y="186357"/>
                </a:moveTo>
                <a:cubicBezTo>
                  <a:pt x="241315" y="181373"/>
                  <a:pt x="275086" y="187603"/>
                  <a:pt x="300101" y="207541"/>
                </a:cubicBezTo>
                <a:cubicBezTo>
                  <a:pt x="350131" y="247417"/>
                  <a:pt x="295098" y="292276"/>
                  <a:pt x="295098" y="292276"/>
                </a:cubicBezTo>
                <a:cubicBezTo>
                  <a:pt x="280088" y="312214"/>
                  <a:pt x="265079" y="332152"/>
                  <a:pt x="255073" y="362058"/>
                </a:cubicBezTo>
                <a:cubicBezTo>
                  <a:pt x="250070" y="391964"/>
                  <a:pt x="240064" y="476699"/>
                  <a:pt x="185031" y="456762"/>
                </a:cubicBezTo>
                <a:cubicBezTo>
                  <a:pt x="129998" y="431840"/>
                  <a:pt x="195037" y="377011"/>
                  <a:pt x="225055" y="347105"/>
                </a:cubicBezTo>
                <a:cubicBezTo>
                  <a:pt x="255073" y="322183"/>
                  <a:pt x="245067" y="282308"/>
                  <a:pt x="205043" y="232463"/>
                </a:cubicBezTo>
                <a:cubicBezTo>
                  <a:pt x="185031" y="207541"/>
                  <a:pt x="196288" y="191342"/>
                  <a:pt x="218801" y="186357"/>
                </a:cubicBezTo>
                <a:close/>
                <a:moveTo>
                  <a:pt x="323320" y="171898"/>
                </a:moveTo>
                <a:cubicBezTo>
                  <a:pt x="328259" y="176837"/>
                  <a:pt x="333198" y="181775"/>
                  <a:pt x="328259" y="191653"/>
                </a:cubicBezTo>
                <a:cubicBezTo>
                  <a:pt x="328259" y="196592"/>
                  <a:pt x="318382" y="201531"/>
                  <a:pt x="308504" y="201531"/>
                </a:cubicBezTo>
                <a:cubicBezTo>
                  <a:pt x="303565" y="196592"/>
                  <a:pt x="303565" y="186714"/>
                  <a:pt x="303565" y="181775"/>
                </a:cubicBezTo>
                <a:cubicBezTo>
                  <a:pt x="308504" y="171898"/>
                  <a:pt x="318382" y="171898"/>
                  <a:pt x="323320" y="171898"/>
                </a:cubicBezTo>
                <a:close/>
                <a:moveTo>
                  <a:pt x="284427" y="150996"/>
                </a:moveTo>
                <a:cubicBezTo>
                  <a:pt x="287514" y="149068"/>
                  <a:pt x="291218" y="149068"/>
                  <a:pt x="293687" y="151638"/>
                </a:cubicBezTo>
                <a:cubicBezTo>
                  <a:pt x="303565" y="151638"/>
                  <a:pt x="303565" y="161919"/>
                  <a:pt x="303565" y="172201"/>
                </a:cubicBezTo>
                <a:cubicBezTo>
                  <a:pt x="298626" y="177341"/>
                  <a:pt x="293687" y="182482"/>
                  <a:pt x="283810" y="182482"/>
                </a:cubicBezTo>
                <a:cubicBezTo>
                  <a:pt x="278871" y="177341"/>
                  <a:pt x="273932" y="172201"/>
                  <a:pt x="278871" y="161919"/>
                </a:cubicBezTo>
                <a:cubicBezTo>
                  <a:pt x="278871" y="156779"/>
                  <a:pt x="281340" y="152923"/>
                  <a:pt x="284427" y="150996"/>
                </a:cubicBezTo>
                <a:close/>
                <a:moveTo>
                  <a:pt x="259417" y="131681"/>
                </a:moveTo>
                <a:cubicBezTo>
                  <a:pt x="264255" y="131681"/>
                  <a:pt x="273932" y="141962"/>
                  <a:pt x="269094" y="152243"/>
                </a:cubicBezTo>
                <a:cubicBezTo>
                  <a:pt x="269094" y="162524"/>
                  <a:pt x="264255" y="167665"/>
                  <a:pt x="254579" y="167665"/>
                </a:cubicBezTo>
                <a:cubicBezTo>
                  <a:pt x="244903" y="167665"/>
                  <a:pt x="240065" y="157384"/>
                  <a:pt x="240065" y="147102"/>
                </a:cubicBezTo>
                <a:cubicBezTo>
                  <a:pt x="240065" y="136821"/>
                  <a:pt x="249741" y="131681"/>
                  <a:pt x="259417" y="131681"/>
                </a:cubicBezTo>
                <a:close/>
                <a:moveTo>
                  <a:pt x="189265" y="106986"/>
                </a:moveTo>
                <a:cubicBezTo>
                  <a:pt x="204505" y="102047"/>
                  <a:pt x="224825" y="111925"/>
                  <a:pt x="229905" y="131680"/>
                </a:cubicBezTo>
                <a:cubicBezTo>
                  <a:pt x="240065" y="146497"/>
                  <a:pt x="229905" y="166253"/>
                  <a:pt x="214665" y="171192"/>
                </a:cubicBezTo>
                <a:cubicBezTo>
                  <a:pt x="199425" y="176131"/>
                  <a:pt x="179105" y="166253"/>
                  <a:pt x="168945" y="151436"/>
                </a:cubicBezTo>
                <a:cubicBezTo>
                  <a:pt x="163865" y="131680"/>
                  <a:pt x="168945" y="111925"/>
                  <a:pt x="189265" y="106986"/>
                </a:cubicBezTo>
                <a:close/>
                <a:moveTo>
                  <a:pt x="3704" y="102471"/>
                </a:moveTo>
                <a:cubicBezTo>
                  <a:pt x="8642" y="97814"/>
                  <a:pt x="13581" y="97814"/>
                  <a:pt x="18520" y="102471"/>
                </a:cubicBezTo>
                <a:cubicBezTo>
                  <a:pt x="23459" y="107127"/>
                  <a:pt x="28398" y="111784"/>
                  <a:pt x="23459" y="116441"/>
                </a:cubicBezTo>
                <a:cubicBezTo>
                  <a:pt x="18520" y="121098"/>
                  <a:pt x="8642" y="121098"/>
                  <a:pt x="3704" y="116441"/>
                </a:cubicBezTo>
                <a:cubicBezTo>
                  <a:pt x="-1235" y="111784"/>
                  <a:pt x="-1235" y="102471"/>
                  <a:pt x="3704" y="102471"/>
                </a:cubicBezTo>
                <a:close/>
                <a:moveTo>
                  <a:pt x="127776" y="78141"/>
                </a:moveTo>
                <a:cubicBezTo>
                  <a:pt x="149589" y="81905"/>
                  <a:pt x="160808" y="96961"/>
                  <a:pt x="143357" y="122054"/>
                </a:cubicBezTo>
                <a:cubicBezTo>
                  <a:pt x="108455" y="177258"/>
                  <a:pt x="98483" y="217407"/>
                  <a:pt x="128399" y="242500"/>
                </a:cubicBezTo>
                <a:cubicBezTo>
                  <a:pt x="163301" y="272611"/>
                  <a:pt x="223132" y="322797"/>
                  <a:pt x="168286" y="347889"/>
                </a:cubicBezTo>
                <a:cubicBezTo>
                  <a:pt x="113441" y="372982"/>
                  <a:pt x="108455" y="287667"/>
                  <a:pt x="98483" y="257555"/>
                </a:cubicBezTo>
                <a:cubicBezTo>
                  <a:pt x="88512" y="227444"/>
                  <a:pt x="73554" y="207370"/>
                  <a:pt x="58596" y="187295"/>
                </a:cubicBezTo>
                <a:cubicBezTo>
                  <a:pt x="58596" y="187295"/>
                  <a:pt x="-1235" y="142128"/>
                  <a:pt x="48624" y="101979"/>
                </a:cubicBezTo>
                <a:cubicBezTo>
                  <a:pt x="73554" y="81905"/>
                  <a:pt x="105962" y="74377"/>
                  <a:pt x="127776" y="78141"/>
                </a:cubicBezTo>
                <a:close/>
                <a:moveTo>
                  <a:pt x="33337" y="69920"/>
                </a:moveTo>
                <a:cubicBezTo>
                  <a:pt x="37041" y="71205"/>
                  <a:pt x="40745" y="73776"/>
                  <a:pt x="43215" y="76346"/>
                </a:cubicBezTo>
                <a:cubicBezTo>
                  <a:pt x="43215" y="86627"/>
                  <a:pt x="43215" y="96908"/>
                  <a:pt x="33337" y="96908"/>
                </a:cubicBezTo>
                <a:cubicBezTo>
                  <a:pt x="28398" y="102049"/>
                  <a:pt x="18521" y="96908"/>
                  <a:pt x="18521" y="91768"/>
                </a:cubicBezTo>
                <a:cubicBezTo>
                  <a:pt x="13582" y="81486"/>
                  <a:pt x="13582" y="71205"/>
                  <a:pt x="23459" y="71205"/>
                </a:cubicBezTo>
                <a:cubicBezTo>
                  <a:pt x="25929" y="68635"/>
                  <a:pt x="29633" y="68635"/>
                  <a:pt x="33337" y="69920"/>
                </a:cubicBezTo>
                <a:close/>
                <a:moveTo>
                  <a:pt x="49263" y="47014"/>
                </a:moveTo>
                <a:cubicBezTo>
                  <a:pt x="59544" y="47014"/>
                  <a:pt x="64685" y="52154"/>
                  <a:pt x="69825" y="57295"/>
                </a:cubicBezTo>
                <a:cubicBezTo>
                  <a:pt x="74966" y="67576"/>
                  <a:pt x="69825" y="77857"/>
                  <a:pt x="64685" y="77857"/>
                </a:cubicBezTo>
                <a:cubicBezTo>
                  <a:pt x="54403" y="82998"/>
                  <a:pt x="49263" y="77857"/>
                  <a:pt x="44122" y="67576"/>
                </a:cubicBezTo>
                <a:cubicBezTo>
                  <a:pt x="38982" y="62435"/>
                  <a:pt x="44122" y="52154"/>
                  <a:pt x="49263" y="47014"/>
                </a:cubicBezTo>
                <a:close/>
                <a:moveTo>
                  <a:pt x="89479" y="27965"/>
                </a:moveTo>
                <a:cubicBezTo>
                  <a:pt x="94317" y="27965"/>
                  <a:pt x="103994" y="32727"/>
                  <a:pt x="103994" y="47015"/>
                </a:cubicBezTo>
                <a:cubicBezTo>
                  <a:pt x="108832" y="56540"/>
                  <a:pt x="99155" y="61302"/>
                  <a:pt x="94317" y="61302"/>
                </a:cubicBezTo>
                <a:cubicBezTo>
                  <a:pt x="84641" y="66065"/>
                  <a:pt x="74965" y="56540"/>
                  <a:pt x="74965" y="47015"/>
                </a:cubicBezTo>
                <a:cubicBezTo>
                  <a:pt x="74965" y="37490"/>
                  <a:pt x="79803" y="27965"/>
                  <a:pt x="89479" y="27965"/>
                </a:cubicBezTo>
                <a:close/>
                <a:moveTo>
                  <a:pt x="159632" y="1294"/>
                </a:moveTo>
                <a:cubicBezTo>
                  <a:pt x="174872" y="6374"/>
                  <a:pt x="185032" y="26694"/>
                  <a:pt x="174872" y="41934"/>
                </a:cubicBezTo>
                <a:cubicBezTo>
                  <a:pt x="169792" y="62254"/>
                  <a:pt x="149472" y="72414"/>
                  <a:pt x="134232" y="67334"/>
                </a:cubicBezTo>
                <a:cubicBezTo>
                  <a:pt x="113912" y="62254"/>
                  <a:pt x="108832" y="41934"/>
                  <a:pt x="113912" y="26694"/>
                </a:cubicBezTo>
                <a:cubicBezTo>
                  <a:pt x="118992" y="6374"/>
                  <a:pt x="139312" y="-3786"/>
                  <a:pt x="159632" y="1294"/>
                </a:cubicBez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zh-CN" altLang="en-US" sz="1600">
              <a:latin typeface="+mn-ea"/>
            </a:endParaRPr>
          </a:p>
        </p:txBody>
      </p:sp>
      <p:sp>
        <p:nvSpPr>
          <p:cNvPr id="101" name="MH_Other_34"/>
          <p:cNvSpPr>
            <a:spLocks/>
          </p:cNvSpPr>
          <p:nvPr>
            <p:custDataLst>
              <p:tags r:id="rId29"/>
            </p:custDataLst>
          </p:nvPr>
        </p:nvSpPr>
        <p:spPr bwMode="auto">
          <a:xfrm>
            <a:off x="2839927" y="3721593"/>
            <a:ext cx="843268" cy="843268"/>
          </a:xfrm>
          <a:custGeom>
            <a:avLst/>
            <a:gdLst>
              <a:gd name="connsiteX0" fmla="*/ 419236 w 894987"/>
              <a:gd name="connsiteY0" fmla="*/ 0 h 895417"/>
              <a:gd name="connsiteX1" fmla="*/ 466885 w 894987"/>
              <a:gd name="connsiteY1" fmla="*/ 1221 h 895417"/>
              <a:gd name="connsiteX2" fmla="*/ 466885 w 894987"/>
              <a:gd name="connsiteY2" fmla="*/ 66 h 895417"/>
              <a:gd name="connsiteX3" fmla="*/ 475435 w 894987"/>
              <a:gd name="connsiteY3" fmla="*/ 1440 h 895417"/>
              <a:gd name="connsiteX4" fmla="*/ 506086 w 894987"/>
              <a:gd name="connsiteY4" fmla="*/ 2225 h 895417"/>
              <a:gd name="connsiteX5" fmla="*/ 568451 w 894987"/>
              <a:gd name="connsiteY5" fmla="*/ 16386 h 895417"/>
              <a:gd name="connsiteX6" fmla="*/ 576326 w 894987"/>
              <a:gd name="connsiteY6" fmla="*/ 17651 h 895417"/>
              <a:gd name="connsiteX7" fmla="*/ 578797 w 894987"/>
              <a:gd name="connsiteY7" fmla="*/ 18735 h 895417"/>
              <a:gd name="connsiteX8" fmla="*/ 592232 w 894987"/>
              <a:gd name="connsiteY8" fmla="*/ 21786 h 895417"/>
              <a:gd name="connsiteX9" fmla="*/ 675216 w 894987"/>
              <a:gd name="connsiteY9" fmla="*/ 59383 h 895417"/>
              <a:gd name="connsiteX10" fmla="*/ 747474 w 894987"/>
              <a:gd name="connsiteY10" fmla="*/ 112842 h 895417"/>
              <a:gd name="connsiteX11" fmla="*/ 762287 w 894987"/>
              <a:gd name="connsiteY11" fmla="*/ 129203 h 895417"/>
              <a:gd name="connsiteX12" fmla="*/ 765317 w 894987"/>
              <a:gd name="connsiteY12" fmla="*/ 131602 h 895417"/>
              <a:gd name="connsiteX13" fmla="*/ 769476 w 894987"/>
              <a:gd name="connsiteY13" fmla="*/ 137143 h 895417"/>
              <a:gd name="connsiteX14" fmla="*/ 806320 w 894987"/>
              <a:gd name="connsiteY14" fmla="*/ 177837 h 895417"/>
              <a:gd name="connsiteX15" fmla="*/ 832219 w 894987"/>
              <a:gd name="connsiteY15" fmla="*/ 220746 h 895417"/>
              <a:gd name="connsiteX16" fmla="*/ 835528 w 894987"/>
              <a:gd name="connsiteY16" fmla="*/ 225154 h 895417"/>
              <a:gd name="connsiteX17" fmla="*/ 837612 w 894987"/>
              <a:gd name="connsiteY17" fmla="*/ 229680 h 895417"/>
              <a:gd name="connsiteX18" fmla="*/ 850994 w 894987"/>
              <a:gd name="connsiteY18" fmla="*/ 251851 h 895417"/>
              <a:gd name="connsiteX19" fmla="*/ 863853 w 894987"/>
              <a:gd name="connsiteY19" fmla="*/ 286665 h 895417"/>
              <a:gd name="connsiteX20" fmla="*/ 873017 w 894987"/>
              <a:gd name="connsiteY20" fmla="*/ 306563 h 895417"/>
              <a:gd name="connsiteX21" fmla="*/ 876017 w 894987"/>
              <a:gd name="connsiteY21" fmla="*/ 319595 h 895417"/>
              <a:gd name="connsiteX22" fmla="*/ 880734 w 894987"/>
              <a:gd name="connsiteY22" fmla="*/ 332366 h 895417"/>
              <a:gd name="connsiteX23" fmla="*/ 885349 w 894987"/>
              <a:gd name="connsiteY23" fmla="*/ 360126 h 895417"/>
              <a:gd name="connsiteX24" fmla="*/ 892583 w 894987"/>
              <a:gd name="connsiteY24" fmla="*/ 391548 h 895417"/>
              <a:gd name="connsiteX25" fmla="*/ 892989 w 894987"/>
              <a:gd name="connsiteY25" fmla="*/ 406093 h 895417"/>
              <a:gd name="connsiteX26" fmla="*/ 894780 w 894987"/>
              <a:gd name="connsiteY26" fmla="*/ 416863 h 895417"/>
              <a:gd name="connsiteX27" fmla="*/ 894034 w 894987"/>
              <a:gd name="connsiteY27" fmla="*/ 443472 h 895417"/>
              <a:gd name="connsiteX28" fmla="*/ 894987 w 894987"/>
              <a:gd name="connsiteY28" fmla="*/ 477587 h 895417"/>
              <a:gd name="connsiteX29" fmla="*/ 892687 w 894987"/>
              <a:gd name="connsiteY29" fmla="*/ 491476 h 895417"/>
              <a:gd name="connsiteX30" fmla="*/ 892369 w 894987"/>
              <a:gd name="connsiteY30" fmla="*/ 502825 h 895417"/>
              <a:gd name="connsiteX31" fmla="*/ 886872 w 894987"/>
              <a:gd name="connsiteY31" fmla="*/ 526602 h 895417"/>
              <a:gd name="connsiteX32" fmla="*/ 880985 w 894987"/>
              <a:gd name="connsiteY32" fmla="*/ 562162 h 895417"/>
              <a:gd name="connsiteX33" fmla="*/ 874705 w 894987"/>
              <a:gd name="connsiteY33" fmla="*/ 579233 h 895417"/>
              <a:gd name="connsiteX34" fmla="*/ 872741 w 894987"/>
              <a:gd name="connsiteY34" fmla="*/ 587732 h 895417"/>
              <a:gd name="connsiteX35" fmla="*/ 867056 w 894987"/>
              <a:gd name="connsiteY35" fmla="*/ 600026 h 895417"/>
              <a:gd name="connsiteX36" fmla="*/ 851339 w 894987"/>
              <a:gd name="connsiteY36" fmla="*/ 642750 h 895417"/>
              <a:gd name="connsiteX37" fmla="*/ 806805 w 894987"/>
              <a:gd name="connsiteY37" fmla="*/ 716832 h 895417"/>
              <a:gd name="connsiteX38" fmla="*/ 783598 w 894987"/>
              <a:gd name="connsiteY38" fmla="*/ 742568 h 895417"/>
              <a:gd name="connsiteX39" fmla="*/ 783314 w 894987"/>
              <a:gd name="connsiteY39" fmla="*/ 742973 h 895417"/>
              <a:gd name="connsiteX40" fmla="*/ 782777 w 894987"/>
              <a:gd name="connsiteY40" fmla="*/ 743479 h 895417"/>
              <a:gd name="connsiteX41" fmla="*/ 748144 w 894987"/>
              <a:gd name="connsiteY41" fmla="*/ 781886 h 895417"/>
              <a:gd name="connsiteX42" fmla="*/ 676115 w 894987"/>
              <a:gd name="connsiteY42" fmla="*/ 835394 h 895417"/>
              <a:gd name="connsiteX43" fmla="*/ 647986 w 894987"/>
              <a:gd name="connsiteY43" fmla="*/ 847498 h 895417"/>
              <a:gd name="connsiteX44" fmla="*/ 646179 w 894987"/>
              <a:gd name="connsiteY44" fmla="*/ 848621 h 895417"/>
              <a:gd name="connsiteX45" fmla="*/ 639593 w 894987"/>
              <a:gd name="connsiteY45" fmla="*/ 851110 h 895417"/>
              <a:gd name="connsiteX46" fmla="*/ 571500 w 894987"/>
              <a:gd name="connsiteY46" fmla="*/ 880411 h 895417"/>
              <a:gd name="connsiteX47" fmla="*/ 466885 w 894987"/>
              <a:gd name="connsiteY47" fmla="*/ 895417 h 895417"/>
              <a:gd name="connsiteX48" fmla="*/ 466885 w 894987"/>
              <a:gd name="connsiteY48" fmla="*/ 893669 h 895417"/>
              <a:gd name="connsiteX49" fmla="*/ 466885 w 894987"/>
              <a:gd name="connsiteY49" fmla="*/ 892997 h 895417"/>
              <a:gd name="connsiteX50" fmla="*/ 394503 w 894987"/>
              <a:gd name="connsiteY50" fmla="*/ 891138 h 895417"/>
              <a:gd name="connsiteX51" fmla="*/ 225450 w 894987"/>
              <a:gd name="connsiteY51" fmla="*/ 833980 h 895417"/>
              <a:gd name="connsiteX52" fmla="*/ 60536 w 894987"/>
              <a:gd name="connsiteY52" fmla="*/ 224297 h 895417"/>
              <a:gd name="connsiteX53" fmla="*/ 419236 w 894987"/>
              <a:gd name="connsiteY53" fmla="*/ 0 h 895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94987" h="895417">
                <a:moveTo>
                  <a:pt x="419236" y="0"/>
                </a:moveTo>
                <a:lnTo>
                  <a:pt x="466885" y="1221"/>
                </a:lnTo>
                <a:lnTo>
                  <a:pt x="466885" y="66"/>
                </a:lnTo>
                <a:lnTo>
                  <a:pt x="475435" y="1440"/>
                </a:lnTo>
                <a:lnTo>
                  <a:pt x="506086" y="2225"/>
                </a:lnTo>
                <a:lnTo>
                  <a:pt x="568451" y="16386"/>
                </a:lnTo>
                <a:lnTo>
                  <a:pt x="576326" y="17651"/>
                </a:lnTo>
                <a:lnTo>
                  <a:pt x="578797" y="18735"/>
                </a:lnTo>
                <a:lnTo>
                  <a:pt x="592232" y="21786"/>
                </a:lnTo>
                <a:cubicBezTo>
                  <a:pt x="620557" y="31273"/>
                  <a:pt x="648355" y="43766"/>
                  <a:pt x="675216" y="59383"/>
                </a:cubicBezTo>
                <a:cubicBezTo>
                  <a:pt x="701453" y="75000"/>
                  <a:pt x="725581" y="92959"/>
                  <a:pt x="747474" y="112842"/>
                </a:cubicBezTo>
                <a:lnTo>
                  <a:pt x="762287" y="129203"/>
                </a:lnTo>
                <a:lnTo>
                  <a:pt x="765317" y="131602"/>
                </a:lnTo>
                <a:lnTo>
                  <a:pt x="769476" y="137143"/>
                </a:lnTo>
                <a:lnTo>
                  <a:pt x="806320" y="177837"/>
                </a:lnTo>
                <a:lnTo>
                  <a:pt x="832219" y="220746"/>
                </a:lnTo>
                <a:lnTo>
                  <a:pt x="835528" y="225154"/>
                </a:lnTo>
                <a:lnTo>
                  <a:pt x="837612" y="229680"/>
                </a:lnTo>
                <a:lnTo>
                  <a:pt x="850994" y="251851"/>
                </a:lnTo>
                <a:lnTo>
                  <a:pt x="863853" y="286665"/>
                </a:lnTo>
                <a:lnTo>
                  <a:pt x="873017" y="306563"/>
                </a:lnTo>
                <a:lnTo>
                  <a:pt x="876017" y="319595"/>
                </a:lnTo>
                <a:lnTo>
                  <a:pt x="880734" y="332366"/>
                </a:lnTo>
                <a:lnTo>
                  <a:pt x="885349" y="360126"/>
                </a:lnTo>
                <a:lnTo>
                  <a:pt x="892583" y="391548"/>
                </a:lnTo>
                <a:lnTo>
                  <a:pt x="892989" y="406093"/>
                </a:lnTo>
                <a:lnTo>
                  <a:pt x="894780" y="416863"/>
                </a:lnTo>
                <a:lnTo>
                  <a:pt x="894034" y="443472"/>
                </a:lnTo>
                <a:lnTo>
                  <a:pt x="894987" y="477587"/>
                </a:lnTo>
                <a:lnTo>
                  <a:pt x="892687" y="491476"/>
                </a:lnTo>
                <a:lnTo>
                  <a:pt x="892369" y="502825"/>
                </a:lnTo>
                <a:lnTo>
                  <a:pt x="886872" y="526602"/>
                </a:lnTo>
                <a:lnTo>
                  <a:pt x="880985" y="562162"/>
                </a:lnTo>
                <a:lnTo>
                  <a:pt x="874705" y="579233"/>
                </a:lnTo>
                <a:lnTo>
                  <a:pt x="872741" y="587732"/>
                </a:lnTo>
                <a:lnTo>
                  <a:pt x="867056" y="600026"/>
                </a:lnTo>
                <a:lnTo>
                  <a:pt x="851339" y="642750"/>
                </a:lnTo>
                <a:cubicBezTo>
                  <a:pt x="838933" y="668668"/>
                  <a:pt x="824047" y="693502"/>
                  <a:pt x="806805" y="716832"/>
                </a:cubicBezTo>
                <a:lnTo>
                  <a:pt x="783598" y="742568"/>
                </a:lnTo>
                <a:lnTo>
                  <a:pt x="783314" y="742973"/>
                </a:lnTo>
                <a:lnTo>
                  <a:pt x="782777" y="743479"/>
                </a:lnTo>
                <a:lnTo>
                  <a:pt x="748144" y="781886"/>
                </a:lnTo>
                <a:cubicBezTo>
                  <a:pt x="726320" y="801787"/>
                  <a:pt x="702268" y="819763"/>
                  <a:pt x="676115" y="835394"/>
                </a:cubicBezTo>
                <a:lnTo>
                  <a:pt x="647986" y="847498"/>
                </a:lnTo>
                <a:lnTo>
                  <a:pt x="646179" y="848621"/>
                </a:lnTo>
                <a:lnTo>
                  <a:pt x="639593" y="851110"/>
                </a:lnTo>
                <a:lnTo>
                  <a:pt x="571500" y="880411"/>
                </a:lnTo>
                <a:cubicBezTo>
                  <a:pt x="536628" y="890415"/>
                  <a:pt x="501757" y="895417"/>
                  <a:pt x="466885" y="895417"/>
                </a:cubicBezTo>
                <a:cubicBezTo>
                  <a:pt x="466885" y="895417"/>
                  <a:pt x="466885" y="895417"/>
                  <a:pt x="466885" y="893669"/>
                </a:cubicBezTo>
                <a:lnTo>
                  <a:pt x="466885" y="892997"/>
                </a:lnTo>
                <a:lnTo>
                  <a:pt x="394503" y="891138"/>
                </a:lnTo>
                <a:cubicBezTo>
                  <a:pt x="336642" y="883954"/>
                  <a:pt x="279172" y="865214"/>
                  <a:pt x="225450" y="833980"/>
                </a:cubicBezTo>
                <a:cubicBezTo>
                  <a:pt x="10562" y="709045"/>
                  <a:pt x="-64399" y="439186"/>
                  <a:pt x="60536" y="224297"/>
                </a:cubicBezTo>
                <a:cubicBezTo>
                  <a:pt x="138620" y="89992"/>
                  <a:pt x="275268" y="10346"/>
                  <a:pt x="419236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 sz="1600">
              <a:latin typeface="+mn-ea"/>
            </a:endParaRPr>
          </a:p>
        </p:txBody>
      </p:sp>
      <p:sp>
        <p:nvSpPr>
          <p:cNvPr id="103" name="MH_Other_36"/>
          <p:cNvSpPr>
            <a:spLocks noEditPoints="1"/>
          </p:cNvSpPr>
          <p:nvPr>
            <p:custDataLst>
              <p:tags r:id="rId30"/>
            </p:custDataLst>
          </p:nvPr>
        </p:nvSpPr>
        <p:spPr bwMode="auto">
          <a:xfrm>
            <a:off x="2644063" y="3524230"/>
            <a:ext cx="1242474" cy="1237989"/>
          </a:xfrm>
          <a:custGeom>
            <a:avLst/>
            <a:gdLst>
              <a:gd name="T0" fmla="*/ 162 w 264"/>
              <a:gd name="T1" fmla="*/ 255 h 263"/>
              <a:gd name="T2" fmla="*/ 141 w 264"/>
              <a:gd name="T3" fmla="*/ 263 h 263"/>
              <a:gd name="T4" fmla="*/ 99 w 264"/>
              <a:gd name="T5" fmla="*/ 255 h 263"/>
              <a:gd name="T6" fmla="*/ 120 w 264"/>
              <a:gd name="T7" fmla="*/ 258 h 263"/>
              <a:gd name="T8" fmla="*/ 182 w 264"/>
              <a:gd name="T9" fmla="*/ 249 h 263"/>
              <a:gd name="T10" fmla="*/ 203 w 264"/>
              <a:gd name="T11" fmla="*/ 242 h 263"/>
              <a:gd name="T12" fmla="*/ 182 w 264"/>
              <a:gd name="T13" fmla="*/ 249 h 263"/>
              <a:gd name="T14" fmla="*/ 79 w 264"/>
              <a:gd name="T15" fmla="*/ 248 h 263"/>
              <a:gd name="T16" fmla="*/ 58 w 264"/>
              <a:gd name="T17" fmla="*/ 241 h 263"/>
              <a:gd name="T18" fmla="*/ 201 w 264"/>
              <a:gd name="T19" fmla="*/ 239 h 263"/>
              <a:gd name="T20" fmla="*/ 217 w 264"/>
              <a:gd name="T21" fmla="*/ 226 h 263"/>
              <a:gd name="T22" fmla="*/ 235 w 264"/>
              <a:gd name="T23" fmla="*/ 213 h 263"/>
              <a:gd name="T24" fmla="*/ 217 w 264"/>
              <a:gd name="T25" fmla="*/ 226 h 263"/>
              <a:gd name="T26" fmla="*/ 44 w 264"/>
              <a:gd name="T27" fmla="*/ 224 h 263"/>
              <a:gd name="T28" fmla="*/ 26 w 264"/>
              <a:gd name="T29" fmla="*/ 210 h 263"/>
              <a:gd name="T30" fmla="*/ 253 w 264"/>
              <a:gd name="T31" fmla="*/ 173 h 263"/>
              <a:gd name="T32" fmla="*/ 247 w 264"/>
              <a:gd name="T33" fmla="*/ 195 h 263"/>
              <a:gd name="T34" fmla="*/ 10 w 264"/>
              <a:gd name="T35" fmla="*/ 170 h 263"/>
              <a:gd name="T36" fmla="*/ 14 w 264"/>
              <a:gd name="T37" fmla="*/ 192 h 263"/>
              <a:gd name="T38" fmla="*/ 259 w 264"/>
              <a:gd name="T39" fmla="*/ 132 h 263"/>
              <a:gd name="T40" fmla="*/ 262 w 264"/>
              <a:gd name="T41" fmla="*/ 153 h 263"/>
              <a:gd name="T42" fmla="*/ 0 w 264"/>
              <a:gd name="T43" fmla="*/ 132 h 263"/>
              <a:gd name="T44" fmla="*/ 4 w 264"/>
              <a:gd name="T45" fmla="*/ 128 h 263"/>
              <a:gd name="T46" fmla="*/ 6 w 264"/>
              <a:gd name="T47" fmla="*/ 150 h 263"/>
              <a:gd name="T48" fmla="*/ 0 w 264"/>
              <a:gd name="T49" fmla="*/ 132 h 263"/>
              <a:gd name="T50" fmla="*/ 263 w 264"/>
              <a:gd name="T51" fmla="*/ 116 h 263"/>
              <a:gd name="T52" fmla="*/ 254 w 264"/>
              <a:gd name="T53" fmla="*/ 96 h 263"/>
              <a:gd name="T54" fmla="*/ 8 w 264"/>
              <a:gd name="T55" fmla="*/ 86 h 263"/>
              <a:gd name="T56" fmla="*/ 7 w 264"/>
              <a:gd name="T57" fmla="*/ 107 h 263"/>
              <a:gd name="T58" fmla="*/ 239 w 264"/>
              <a:gd name="T59" fmla="*/ 55 h 263"/>
              <a:gd name="T60" fmla="*/ 246 w 264"/>
              <a:gd name="T61" fmla="*/ 76 h 263"/>
              <a:gd name="T62" fmla="*/ 30 w 264"/>
              <a:gd name="T63" fmla="*/ 48 h 263"/>
              <a:gd name="T64" fmla="*/ 21 w 264"/>
              <a:gd name="T65" fmla="*/ 68 h 263"/>
              <a:gd name="T66" fmla="*/ 206 w 264"/>
              <a:gd name="T67" fmla="*/ 28 h 263"/>
              <a:gd name="T68" fmla="*/ 225 w 264"/>
              <a:gd name="T69" fmla="*/ 38 h 263"/>
              <a:gd name="T70" fmla="*/ 206 w 264"/>
              <a:gd name="T71" fmla="*/ 28 h 263"/>
              <a:gd name="T72" fmla="*/ 63 w 264"/>
              <a:gd name="T73" fmla="*/ 19 h 263"/>
              <a:gd name="T74" fmla="*/ 48 w 264"/>
              <a:gd name="T75" fmla="*/ 35 h 263"/>
              <a:gd name="T76" fmla="*/ 169 w 264"/>
              <a:gd name="T77" fmla="*/ 5 h 263"/>
              <a:gd name="T78" fmla="*/ 187 w 264"/>
              <a:gd name="T79" fmla="*/ 17 h 263"/>
              <a:gd name="T80" fmla="*/ 104 w 264"/>
              <a:gd name="T81" fmla="*/ 3 h 263"/>
              <a:gd name="T82" fmla="*/ 84 w 264"/>
              <a:gd name="T83" fmla="*/ 13 h 263"/>
              <a:gd name="T84" fmla="*/ 131 w 264"/>
              <a:gd name="T85" fmla="*/ 4 h 263"/>
              <a:gd name="T86" fmla="*/ 125 w 264"/>
              <a:gd name="T87" fmla="*/ 0 h 263"/>
              <a:gd name="T88" fmla="*/ 147 w 264"/>
              <a:gd name="T89" fmla="*/ 1 h 263"/>
              <a:gd name="T90" fmla="*/ 131 w 264"/>
              <a:gd name="T91" fmla="*/ 4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64" h="263">
                <a:moveTo>
                  <a:pt x="141" y="258"/>
                </a:moveTo>
                <a:cubicBezTo>
                  <a:pt x="148" y="258"/>
                  <a:pt x="155" y="257"/>
                  <a:pt x="162" y="255"/>
                </a:cubicBezTo>
                <a:cubicBezTo>
                  <a:pt x="162" y="255"/>
                  <a:pt x="162" y="255"/>
                  <a:pt x="162" y="255"/>
                </a:cubicBezTo>
                <a:cubicBezTo>
                  <a:pt x="163" y="259"/>
                  <a:pt x="163" y="259"/>
                  <a:pt x="163" y="259"/>
                </a:cubicBezTo>
                <a:cubicBezTo>
                  <a:pt x="156" y="262"/>
                  <a:pt x="149" y="263"/>
                  <a:pt x="141" y="263"/>
                </a:cubicBezTo>
                <a:cubicBezTo>
                  <a:pt x="141" y="263"/>
                  <a:pt x="141" y="263"/>
                  <a:pt x="141" y="263"/>
                </a:cubicBezTo>
                <a:cubicBezTo>
                  <a:pt x="141" y="258"/>
                  <a:pt x="141" y="258"/>
                  <a:pt x="141" y="258"/>
                </a:cubicBezTo>
                <a:close/>
                <a:moveTo>
                  <a:pt x="98" y="259"/>
                </a:moveTo>
                <a:cubicBezTo>
                  <a:pt x="99" y="255"/>
                  <a:pt x="99" y="255"/>
                  <a:pt x="99" y="255"/>
                </a:cubicBezTo>
                <a:cubicBezTo>
                  <a:pt x="106" y="256"/>
                  <a:pt x="112" y="258"/>
                  <a:pt x="120" y="258"/>
                </a:cubicBezTo>
                <a:cubicBezTo>
                  <a:pt x="120" y="258"/>
                  <a:pt x="120" y="258"/>
                  <a:pt x="120" y="258"/>
                </a:cubicBezTo>
                <a:cubicBezTo>
                  <a:pt x="120" y="258"/>
                  <a:pt x="120" y="258"/>
                  <a:pt x="120" y="258"/>
                </a:cubicBezTo>
                <a:cubicBezTo>
                  <a:pt x="119" y="263"/>
                  <a:pt x="119" y="263"/>
                  <a:pt x="119" y="263"/>
                </a:cubicBezTo>
                <a:cubicBezTo>
                  <a:pt x="112" y="262"/>
                  <a:pt x="105" y="260"/>
                  <a:pt x="98" y="259"/>
                </a:cubicBezTo>
                <a:close/>
                <a:moveTo>
                  <a:pt x="182" y="249"/>
                </a:moveTo>
                <a:cubicBezTo>
                  <a:pt x="188" y="246"/>
                  <a:pt x="195" y="242"/>
                  <a:pt x="201" y="239"/>
                </a:cubicBezTo>
                <a:cubicBezTo>
                  <a:pt x="201" y="239"/>
                  <a:pt x="201" y="239"/>
                  <a:pt x="201" y="239"/>
                </a:cubicBezTo>
                <a:cubicBezTo>
                  <a:pt x="203" y="242"/>
                  <a:pt x="203" y="242"/>
                  <a:pt x="203" y="242"/>
                </a:cubicBezTo>
                <a:cubicBezTo>
                  <a:pt x="197" y="247"/>
                  <a:pt x="190" y="250"/>
                  <a:pt x="183" y="253"/>
                </a:cubicBezTo>
                <a:cubicBezTo>
                  <a:pt x="183" y="253"/>
                  <a:pt x="183" y="253"/>
                  <a:pt x="183" y="253"/>
                </a:cubicBezTo>
                <a:cubicBezTo>
                  <a:pt x="182" y="249"/>
                  <a:pt x="182" y="249"/>
                  <a:pt x="182" y="249"/>
                </a:cubicBezTo>
                <a:close/>
                <a:moveTo>
                  <a:pt x="58" y="241"/>
                </a:moveTo>
                <a:cubicBezTo>
                  <a:pt x="61" y="237"/>
                  <a:pt x="61" y="237"/>
                  <a:pt x="61" y="237"/>
                </a:cubicBezTo>
                <a:cubicBezTo>
                  <a:pt x="66" y="241"/>
                  <a:pt x="72" y="244"/>
                  <a:pt x="79" y="248"/>
                </a:cubicBezTo>
                <a:cubicBezTo>
                  <a:pt x="79" y="248"/>
                  <a:pt x="79" y="248"/>
                  <a:pt x="79" y="248"/>
                </a:cubicBezTo>
                <a:cubicBezTo>
                  <a:pt x="77" y="251"/>
                  <a:pt x="77" y="251"/>
                  <a:pt x="77" y="251"/>
                </a:cubicBezTo>
                <a:cubicBezTo>
                  <a:pt x="70" y="249"/>
                  <a:pt x="64" y="245"/>
                  <a:pt x="58" y="241"/>
                </a:cubicBezTo>
                <a:close/>
                <a:moveTo>
                  <a:pt x="201" y="239"/>
                </a:moveTo>
                <a:cubicBezTo>
                  <a:pt x="201" y="239"/>
                  <a:pt x="201" y="239"/>
                  <a:pt x="201" y="239"/>
                </a:cubicBezTo>
                <a:cubicBezTo>
                  <a:pt x="201" y="239"/>
                  <a:pt x="201" y="239"/>
                  <a:pt x="201" y="239"/>
                </a:cubicBezTo>
                <a:cubicBezTo>
                  <a:pt x="201" y="239"/>
                  <a:pt x="201" y="239"/>
                  <a:pt x="201" y="239"/>
                </a:cubicBezTo>
                <a:cubicBezTo>
                  <a:pt x="201" y="239"/>
                  <a:pt x="201" y="239"/>
                  <a:pt x="201" y="239"/>
                </a:cubicBezTo>
                <a:close/>
                <a:moveTo>
                  <a:pt x="217" y="226"/>
                </a:moveTo>
                <a:cubicBezTo>
                  <a:pt x="223" y="221"/>
                  <a:pt x="228" y="216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5" y="213"/>
                  <a:pt x="235" y="213"/>
                  <a:pt x="235" y="213"/>
                </a:cubicBezTo>
                <a:cubicBezTo>
                  <a:pt x="231" y="219"/>
                  <a:pt x="226" y="224"/>
                  <a:pt x="221" y="229"/>
                </a:cubicBezTo>
                <a:cubicBezTo>
                  <a:pt x="221" y="229"/>
                  <a:pt x="221" y="229"/>
                  <a:pt x="221" y="229"/>
                </a:cubicBezTo>
                <a:cubicBezTo>
                  <a:pt x="217" y="226"/>
                  <a:pt x="217" y="226"/>
                  <a:pt x="217" y="226"/>
                </a:cubicBezTo>
                <a:close/>
                <a:moveTo>
                  <a:pt x="26" y="210"/>
                </a:moveTo>
                <a:cubicBezTo>
                  <a:pt x="30" y="208"/>
                  <a:pt x="30" y="208"/>
                  <a:pt x="30" y="208"/>
                </a:cubicBezTo>
                <a:cubicBezTo>
                  <a:pt x="34" y="213"/>
                  <a:pt x="39" y="219"/>
                  <a:pt x="44" y="224"/>
                </a:cubicBezTo>
                <a:cubicBezTo>
                  <a:pt x="44" y="224"/>
                  <a:pt x="44" y="224"/>
                  <a:pt x="44" y="224"/>
                </a:cubicBezTo>
                <a:cubicBezTo>
                  <a:pt x="41" y="227"/>
                  <a:pt x="41" y="227"/>
                  <a:pt x="41" y="227"/>
                </a:cubicBezTo>
                <a:cubicBezTo>
                  <a:pt x="36" y="222"/>
                  <a:pt x="31" y="216"/>
                  <a:pt x="26" y="210"/>
                </a:cubicBezTo>
                <a:close/>
                <a:moveTo>
                  <a:pt x="243" y="193"/>
                </a:moveTo>
                <a:cubicBezTo>
                  <a:pt x="247" y="186"/>
                  <a:pt x="250" y="180"/>
                  <a:pt x="253" y="173"/>
                </a:cubicBezTo>
                <a:cubicBezTo>
                  <a:pt x="253" y="173"/>
                  <a:pt x="253" y="173"/>
                  <a:pt x="253" y="173"/>
                </a:cubicBezTo>
                <a:cubicBezTo>
                  <a:pt x="257" y="175"/>
                  <a:pt x="257" y="175"/>
                  <a:pt x="257" y="175"/>
                </a:cubicBezTo>
                <a:cubicBezTo>
                  <a:pt x="254" y="182"/>
                  <a:pt x="251" y="189"/>
                  <a:pt x="247" y="195"/>
                </a:cubicBezTo>
                <a:cubicBezTo>
                  <a:pt x="247" y="195"/>
                  <a:pt x="247" y="195"/>
                  <a:pt x="247" y="195"/>
                </a:cubicBezTo>
                <a:cubicBezTo>
                  <a:pt x="243" y="193"/>
                  <a:pt x="243" y="193"/>
                  <a:pt x="243" y="193"/>
                </a:cubicBezTo>
                <a:close/>
                <a:moveTo>
                  <a:pt x="6" y="171"/>
                </a:moveTo>
                <a:cubicBezTo>
                  <a:pt x="10" y="170"/>
                  <a:pt x="10" y="170"/>
                  <a:pt x="10" y="170"/>
                </a:cubicBezTo>
                <a:cubicBezTo>
                  <a:pt x="12" y="177"/>
                  <a:pt x="16" y="184"/>
                  <a:pt x="19" y="190"/>
                </a:cubicBezTo>
                <a:cubicBezTo>
                  <a:pt x="19" y="190"/>
                  <a:pt x="19" y="190"/>
                  <a:pt x="19" y="190"/>
                </a:cubicBezTo>
                <a:cubicBezTo>
                  <a:pt x="14" y="192"/>
                  <a:pt x="14" y="192"/>
                  <a:pt x="14" y="192"/>
                </a:cubicBezTo>
                <a:cubicBezTo>
                  <a:pt x="11" y="185"/>
                  <a:pt x="8" y="179"/>
                  <a:pt x="6" y="171"/>
                </a:cubicBezTo>
                <a:close/>
                <a:moveTo>
                  <a:pt x="258" y="153"/>
                </a:moveTo>
                <a:cubicBezTo>
                  <a:pt x="259" y="146"/>
                  <a:pt x="259" y="139"/>
                  <a:pt x="259" y="132"/>
                </a:cubicBezTo>
                <a:cubicBezTo>
                  <a:pt x="259" y="132"/>
                  <a:pt x="259" y="132"/>
                  <a:pt x="259" y="132"/>
                </a:cubicBezTo>
                <a:cubicBezTo>
                  <a:pt x="264" y="132"/>
                  <a:pt x="264" y="132"/>
                  <a:pt x="264" y="132"/>
                </a:cubicBezTo>
                <a:cubicBezTo>
                  <a:pt x="264" y="139"/>
                  <a:pt x="263" y="146"/>
                  <a:pt x="262" y="153"/>
                </a:cubicBezTo>
                <a:cubicBezTo>
                  <a:pt x="262" y="153"/>
                  <a:pt x="262" y="153"/>
                  <a:pt x="262" y="153"/>
                </a:cubicBezTo>
                <a:cubicBezTo>
                  <a:pt x="258" y="153"/>
                  <a:pt x="258" y="153"/>
                  <a:pt x="258" y="153"/>
                </a:cubicBezTo>
                <a:close/>
                <a:moveTo>
                  <a:pt x="0" y="132"/>
                </a:moveTo>
                <a:cubicBezTo>
                  <a:pt x="0" y="131"/>
                  <a:pt x="0" y="130"/>
                  <a:pt x="0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4" y="128"/>
                  <a:pt x="4" y="128"/>
                  <a:pt x="4" y="128"/>
                </a:cubicBezTo>
                <a:cubicBezTo>
                  <a:pt x="4" y="130"/>
                  <a:pt x="4" y="131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4" y="138"/>
                  <a:pt x="5" y="144"/>
                  <a:pt x="6" y="150"/>
                </a:cubicBezTo>
                <a:cubicBezTo>
                  <a:pt x="6" y="150"/>
                  <a:pt x="6" y="150"/>
                  <a:pt x="6" y="150"/>
                </a:cubicBezTo>
                <a:cubicBezTo>
                  <a:pt x="2" y="150"/>
                  <a:pt x="2" y="150"/>
                  <a:pt x="2" y="150"/>
                </a:cubicBezTo>
                <a:cubicBezTo>
                  <a:pt x="1" y="144"/>
                  <a:pt x="0" y="138"/>
                  <a:pt x="0" y="132"/>
                </a:cubicBezTo>
                <a:close/>
                <a:moveTo>
                  <a:pt x="254" y="96"/>
                </a:moveTo>
                <a:cubicBezTo>
                  <a:pt x="258" y="94"/>
                  <a:pt x="258" y="94"/>
                  <a:pt x="258" y="94"/>
                </a:cubicBezTo>
                <a:cubicBezTo>
                  <a:pt x="260" y="102"/>
                  <a:pt x="262" y="108"/>
                  <a:pt x="263" y="116"/>
                </a:cubicBezTo>
                <a:cubicBezTo>
                  <a:pt x="263" y="116"/>
                  <a:pt x="263" y="116"/>
                  <a:pt x="263" y="116"/>
                </a:cubicBezTo>
                <a:cubicBezTo>
                  <a:pt x="259" y="117"/>
                  <a:pt x="259" y="117"/>
                  <a:pt x="259" y="117"/>
                </a:cubicBezTo>
                <a:cubicBezTo>
                  <a:pt x="258" y="109"/>
                  <a:pt x="256" y="103"/>
                  <a:pt x="254" y="96"/>
                </a:cubicBezTo>
                <a:close/>
                <a:moveTo>
                  <a:pt x="3" y="107"/>
                </a:moveTo>
                <a:cubicBezTo>
                  <a:pt x="4" y="99"/>
                  <a:pt x="6" y="92"/>
                  <a:pt x="8" y="86"/>
                </a:cubicBezTo>
                <a:cubicBezTo>
                  <a:pt x="8" y="86"/>
                  <a:pt x="8" y="86"/>
                  <a:pt x="8" y="86"/>
                </a:cubicBezTo>
                <a:cubicBezTo>
                  <a:pt x="12" y="87"/>
                  <a:pt x="12" y="87"/>
                  <a:pt x="12" y="87"/>
                </a:cubicBezTo>
                <a:cubicBezTo>
                  <a:pt x="10" y="94"/>
                  <a:pt x="8" y="101"/>
                  <a:pt x="7" y="107"/>
                </a:cubicBezTo>
                <a:cubicBezTo>
                  <a:pt x="7" y="107"/>
                  <a:pt x="7" y="107"/>
                  <a:pt x="7" y="107"/>
                </a:cubicBezTo>
                <a:cubicBezTo>
                  <a:pt x="3" y="107"/>
                  <a:pt x="3" y="107"/>
                  <a:pt x="3" y="107"/>
                </a:cubicBezTo>
                <a:close/>
                <a:moveTo>
                  <a:pt x="236" y="58"/>
                </a:moveTo>
                <a:cubicBezTo>
                  <a:pt x="239" y="55"/>
                  <a:pt x="239" y="55"/>
                  <a:pt x="239" y="55"/>
                </a:cubicBezTo>
                <a:cubicBezTo>
                  <a:pt x="243" y="61"/>
                  <a:pt x="247" y="67"/>
                  <a:pt x="251" y="74"/>
                </a:cubicBezTo>
                <a:cubicBezTo>
                  <a:pt x="251" y="74"/>
                  <a:pt x="251" y="74"/>
                  <a:pt x="251" y="74"/>
                </a:cubicBezTo>
                <a:cubicBezTo>
                  <a:pt x="246" y="76"/>
                  <a:pt x="246" y="76"/>
                  <a:pt x="246" y="76"/>
                </a:cubicBezTo>
                <a:cubicBezTo>
                  <a:pt x="243" y="69"/>
                  <a:pt x="240" y="63"/>
                  <a:pt x="236" y="58"/>
                </a:cubicBezTo>
                <a:close/>
                <a:moveTo>
                  <a:pt x="18" y="66"/>
                </a:moveTo>
                <a:cubicBezTo>
                  <a:pt x="21" y="59"/>
                  <a:pt x="25" y="53"/>
                  <a:pt x="30" y="48"/>
                </a:cubicBezTo>
                <a:cubicBezTo>
                  <a:pt x="30" y="48"/>
                  <a:pt x="30" y="48"/>
                  <a:pt x="30" y="48"/>
                </a:cubicBezTo>
                <a:cubicBezTo>
                  <a:pt x="34" y="50"/>
                  <a:pt x="34" y="50"/>
                  <a:pt x="34" y="50"/>
                </a:cubicBezTo>
                <a:cubicBezTo>
                  <a:pt x="29" y="56"/>
                  <a:pt x="25" y="62"/>
                  <a:pt x="21" y="68"/>
                </a:cubicBezTo>
                <a:cubicBezTo>
                  <a:pt x="21" y="68"/>
                  <a:pt x="21" y="68"/>
                  <a:pt x="21" y="68"/>
                </a:cubicBezTo>
                <a:cubicBezTo>
                  <a:pt x="18" y="66"/>
                  <a:pt x="18" y="66"/>
                  <a:pt x="18" y="66"/>
                </a:cubicBezTo>
                <a:close/>
                <a:moveTo>
                  <a:pt x="206" y="28"/>
                </a:moveTo>
                <a:cubicBezTo>
                  <a:pt x="206" y="28"/>
                  <a:pt x="206" y="28"/>
                  <a:pt x="206" y="28"/>
                </a:cubicBezTo>
                <a:cubicBezTo>
                  <a:pt x="208" y="24"/>
                  <a:pt x="208" y="24"/>
                  <a:pt x="208" y="24"/>
                </a:cubicBezTo>
                <a:cubicBezTo>
                  <a:pt x="214" y="29"/>
                  <a:pt x="219" y="33"/>
                  <a:pt x="225" y="38"/>
                </a:cubicBezTo>
                <a:cubicBezTo>
                  <a:pt x="225" y="38"/>
                  <a:pt x="225" y="38"/>
                  <a:pt x="225" y="38"/>
                </a:cubicBezTo>
                <a:cubicBezTo>
                  <a:pt x="222" y="42"/>
                  <a:pt x="222" y="42"/>
                  <a:pt x="222" y="42"/>
                </a:cubicBezTo>
                <a:cubicBezTo>
                  <a:pt x="217" y="36"/>
                  <a:pt x="211" y="32"/>
                  <a:pt x="206" y="28"/>
                </a:cubicBezTo>
                <a:close/>
                <a:moveTo>
                  <a:pt x="46" y="32"/>
                </a:moveTo>
                <a:cubicBezTo>
                  <a:pt x="51" y="27"/>
                  <a:pt x="57" y="23"/>
                  <a:pt x="63" y="19"/>
                </a:cubicBezTo>
                <a:cubicBezTo>
                  <a:pt x="63" y="19"/>
                  <a:pt x="63" y="19"/>
                  <a:pt x="63" y="19"/>
                </a:cubicBezTo>
                <a:cubicBezTo>
                  <a:pt x="66" y="23"/>
                  <a:pt x="66" y="23"/>
                  <a:pt x="66" y="23"/>
                </a:cubicBezTo>
                <a:cubicBezTo>
                  <a:pt x="60" y="26"/>
                  <a:pt x="54" y="31"/>
                  <a:pt x="48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6" y="32"/>
                  <a:pt x="46" y="32"/>
                  <a:pt x="46" y="32"/>
                </a:cubicBezTo>
                <a:close/>
                <a:moveTo>
                  <a:pt x="168" y="9"/>
                </a:moveTo>
                <a:cubicBezTo>
                  <a:pt x="169" y="5"/>
                  <a:pt x="169" y="5"/>
                  <a:pt x="169" y="5"/>
                </a:cubicBezTo>
                <a:cubicBezTo>
                  <a:pt x="176" y="7"/>
                  <a:pt x="183" y="10"/>
                  <a:pt x="189" y="13"/>
                </a:cubicBezTo>
                <a:cubicBezTo>
                  <a:pt x="189" y="13"/>
                  <a:pt x="189" y="13"/>
                  <a:pt x="189" y="13"/>
                </a:cubicBezTo>
                <a:cubicBezTo>
                  <a:pt x="187" y="17"/>
                  <a:pt x="187" y="17"/>
                  <a:pt x="187" y="17"/>
                </a:cubicBezTo>
                <a:cubicBezTo>
                  <a:pt x="181" y="14"/>
                  <a:pt x="175" y="12"/>
                  <a:pt x="168" y="9"/>
                </a:cubicBezTo>
                <a:close/>
                <a:moveTo>
                  <a:pt x="83" y="9"/>
                </a:moveTo>
                <a:cubicBezTo>
                  <a:pt x="90" y="6"/>
                  <a:pt x="97" y="4"/>
                  <a:pt x="104" y="3"/>
                </a:cubicBezTo>
                <a:cubicBezTo>
                  <a:pt x="104" y="3"/>
                  <a:pt x="104" y="3"/>
                  <a:pt x="104" y="3"/>
                </a:cubicBezTo>
                <a:cubicBezTo>
                  <a:pt x="105" y="7"/>
                  <a:pt x="105" y="7"/>
                  <a:pt x="105" y="7"/>
                </a:cubicBezTo>
                <a:cubicBezTo>
                  <a:pt x="98" y="8"/>
                  <a:pt x="91" y="10"/>
                  <a:pt x="84" y="13"/>
                </a:cubicBezTo>
                <a:cubicBezTo>
                  <a:pt x="84" y="13"/>
                  <a:pt x="84" y="13"/>
                  <a:pt x="84" y="13"/>
                </a:cubicBezTo>
                <a:cubicBezTo>
                  <a:pt x="83" y="9"/>
                  <a:pt x="83" y="9"/>
                  <a:pt x="83" y="9"/>
                </a:cubicBezTo>
                <a:close/>
                <a:moveTo>
                  <a:pt x="131" y="4"/>
                </a:moveTo>
                <a:cubicBezTo>
                  <a:pt x="129" y="4"/>
                  <a:pt x="127" y="4"/>
                  <a:pt x="125" y="4"/>
                </a:cubicBezTo>
                <a:cubicBezTo>
                  <a:pt x="125" y="4"/>
                  <a:pt x="125" y="4"/>
                  <a:pt x="125" y="4"/>
                </a:cubicBezTo>
                <a:cubicBezTo>
                  <a:pt x="125" y="0"/>
                  <a:pt x="125" y="0"/>
                  <a:pt x="125" y="0"/>
                </a:cubicBezTo>
                <a:cubicBezTo>
                  <a:pt x="127" y="0"/>
                  <a:pt x="129" y="0"/>
                  <a:pt x="131" y="0"/>
                </a:cubicBezTo>
                <a:cubicBezTo>
                  <a:pt x="131" y="0"/>
                  <a:pt x="131" y="0"/>
                  <a:pt x="131" y="0"/>
                </a:cubicBezTo>
                <a:cubicBezTo>
                  <a:pt x="137" y="0"/>
                  <a:pt x="142" y="0"/>
                  <a:pt x="147" y="1"/>
                </a:cubicBezTo>
                <a:cubicBezTo>
                  <a:pt x="147" y="1"/>
                  <a:pt x="147" y="1"/>
                  <a:pt x="147" y="1"/>
                </a:cubicBezTo>
                <a:cubicBezTo>
                  <a:pt x="147" y="5"/>
                  <a:pt x="147" y="5"/>
                  <a:pt x="147" y="5"/>
                </a:cubicBezTo>
                <a:cubicBezTo>
                  <a:pt x="142" y="4"/>
                  <a:pt x="137" y="4"/>
                  <a:pt x="131" y="4"/>
                </a:cubicBezTo>
                <a:close/>
              </a:path>
            </a:pathLst>
          </a:custGeom>
          <a:solidFill>
            <a:srgbClr val="B4B4B4"/>
          </a:solidFill>
          <a:ln>
            <a:noFill/>
          </a:ln>
          <a:extLst/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700">
              <a:latin typeface="+mn-ea"/>
            </a:endParaRPr>
          </a:p>
        </p:txBody>
      </p:sp>
      <p:sp>
        <p:nvSpPr>
          <p:cNvPr id="115" name="MH_Text_1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7216245" y="1929649"/>
            <a:ext cx="919521" cy="3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500" dirty="0" smtClean="0">
                <a:solidFill>
                  <a:srgbClr val="32AB9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地市</a:t>
            </a:r>
            <a:endParaRPr lang="en-US" altLang="zh-CN" sz="1500" dirty="0" smtClean="0">
              <a:solidFill>
                <a:srgbClr val="32AB9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500" dirty="0" smtClean="0">
                <a:solidFill>
                  <a:srgbClr val="32AB9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旅游局</a:t>
            </a:r>
            <a:endParaRPr lang="zh-CN" altLang="en-US" sz="1500" dirty="0">
              <a:solidFill>
                <a:srgbClr val="32AB9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9" name="MH_Other_3"/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3317965" y="3049521"/>
            <a:ext cx="107651" cy="10765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700">
              <a:latin typeface="+mn-ea"/>
            </a:endParaRPr>
          </a:p>
        </p:txBody>
      </p:sp>
      <p:sp>
        <p:nvSpPr>
          <p:cNvPr id="120" name="MH_Other_34"/>
          <p:cNvSpPr>
            <a:spLocks/>
          </p:cNvSpPr>
          <p:nvPr>
            <p:custDataLst>
              <p:tags r:id="rId33"/>
            </p:custDataLst>
          </p:nvPr>
        </p:nvSpPr>
        <p:spPr bwMode="auto">
          <a:xfrm>
            <a:off x="2879884" y="2636858"/>
            <a:ext cx="843268" cy="843268"/>
          </a:xfrm>
          <a:custGeom>
            <a:avLst/>
            <a:gdLst>
              <a:gd name="connsiteX0" fmla="*/ 419236 w 894987"/>
              <a:gd name="connsiteY0" fmla="*/ 0 h 895417"/>
              <a:gd name="connsiteX1" fmla="*/ 466885 w 894987"/>
              <a:gd name="connsiteY1" fmla="*/ 1221 h 895417"/>
              <a:gd name="connsiteX2" fmla="*/ 466885 w 894987"/>
              <a:gd name="connsiteY2" fmla="*/ 66 h 895417"/>
              <a:gd name="connsiteX3" fmla="*/ 475435 w 894987"/>
              <a:gd name="connsiteY3" fmla="*/ 1440 h 895417"/>
              <a:gd name="connsiteX4" fmla="*/ 506086 w 894987"/>
              <a:gd name="connsiteY4" fmla="*/ 2225 h 895417"/>
              <a:gd name="connsiteX5" fmla="*/ 568451 w 894987"/>
              <a:gd name="connsiteY5" fmla="*/ 16386 h 895417"/>
              <a:gd name="connsiteX6" fmla="*/ 576326 w 894987"/>
              <a:gd name="connsiteY6" fmla="*/ 17651 h 895417"/>
              <a:gd name="connsiteX7" fmla="*/ 578797 w 894987"/>
              <a:gd name="connsiteY7" fmla="*/ 18735 h 895417"/>
              <a:gd name="connsiteX8" fmla="*/ 592232 w 894987"/>
              <a:gd name="connsiteY8" fmla="*/ 21786 h 895417"/>
              <a:gd name="connsiteX9" fmla="*/ 675216 w 894987"/>
              <a:gd name="connsiteY9" fmla="*/ 59383 h 895417"/>
              <a:gd name="connsiteX10" fmla="*/ 747474 w 894987"/>
              <a:gd name="connsiteY10" fmla="*/ 112842 h 895417"/>
              <a:gd name="connsiteX11" fmla="*/ 762287 w 894987"/>
              <a:gd name="connsiteY11" fmla="*/ 129203 h 895417"/>
              <a:gd name="connsiteX12" fmla="*/ 765317 w 894987"/>
              <a:gd name="connsiteY12" fmla="*/ 131602 h 895417"/>
              <a:gd name="connsiteX13" fmla="*/ 769476 w 894987"/>
              <a:gd name="connsiteY13" fmla="*/ 137143 h 895417"/>
              <a:gd name="connsiteX14" fmla="*/ 806320 w 894987"/>
              <a:gd name="connsiteY14" fmla="*/ 177837 h 895417"/>
              <a:gd name="connsiteX15" fmla="*/ 832219 w 894987"/>
              <a:gd name="connsiteY15" fmla="*/ 220746 h 895417"/>
              <a:gd name="connsiteX16" fmla="*/ 835528 w 894987"/>
              <a:gd name="connsiteY16" fmla="*/ 225154 h 895417"/>
              <a:gd name="connsiteX17" fmla="*/ 837612 w 894987"/>
              <a:gd name="connsiteY17" fmla="*/ 229680 h 895417"/>
              <a:gd name="connsiteX18" fmla="*/ 850994 w 894987"/>
              <a:gd name="connsiteY18" fmla="*/ 251851 h 895417"/>
              <a:gd name="connsiteX19" fmla="*/ 863853 w 894987"/>
              <a:gd name="connsiteY19" fmla="*/ 286665 h 895417"/>
              <a:gd name="connsiteX20" fmla="*/ 873017 w 894987"/>
              <a:gd name="connsiteY20" fmla="*/ 306563 h 895417"/>
              <a:gd name="connsiteX21" fmla="*/ 876017 w 894987"/>
              <a:gd name="connsiteY21" fmla="*/ 319595 h 895417"/>
              <a:gd name="connsiteX22" fmla="*/ 880734 w 894987"/>
              <a:gd name="connsiteY22" fmla="*/ 332366 h 895417"/>
              <a:gd name="connsiteX23" fmla="*/ 885349 w 894987"/>
              <a:gd name="connsiteY23" fmla="*/ 360126 h 895417"/>
              <a:gd name="connsiteX24" fmla="*/ 892583 w 894987"/>
              <a:gd name="connsiteY24" fmla="*/ 391548 h 895417"/>
              <a:gd name="connsiteX25" fmla="*/ 892989 w 894987"/>
              <a:gd name="connsiteY25" fmla="*/ 406093 h 895417"/>
              <a:gd name="connsiteX26" fmla="*/ 894780 w 894987"/>
              <a:gd name="connsiteY26" fmla="*/ 416863 h 895417"/>
              <a:gd name="connsiteX27" fmla="*/ 894034 w 894987"/>
              <a:gd name="connsiteY27" fmla="*/ 443472 h 895417"/>
              <a:gd name="connsiteX28" fmla="*/ 894987 w 894987"/>
              <a:gd name="connsiteY28" fmla="*/ 477587 h 895417"/>
              <a:gd name="connsiteX29" fmla="*/ 892687 w 894987"/>
              <a:gd name="connsiteY29" fmla="*/ 491476 h 895417"/>
              <a:gd name="connsiteX30" fmla="*/ 892369 w 894987"/>
              <a:gd name="connsiteY30" fmla="*/ 502825 h 895417"/>
              <a:gd name="connsiteX31" fmla="*/ 886872 w 894987"/>
              <a:gd name="connsiteY31" fmla="*/ 526602 h 895417"/>
              <a:gd name="connsiteX32" fmla="*/ 880985 w 894987"/>
              <a:gd name="connsiteY32" fmla="*/ 562162 h 895417"/>
              <a:gd name="connsiteX33" fmla="*/ 874705 w 894987"/>
              <a:gd name="connsiteY33" fmla="*/ 579233 h 895417"/>
              <a:gd name="connsiteX34" fmla="*/ 872741 w 894987"/>
              <a:gd name="connsiteY34" fmla="*/ 587732 h 895417"/>
              <a:gd name="connsiteX35" fmla="*/ 867056 w 894987"/>
              <a:gd name="connsiteY35" fmla="*/ 600026 h 895417"/>
              <a:gd name="connsiteX36" fmla="*/ 851339 w 894987"/>
              <a:gd name="connsiteY36" fmla="*/ 642750 h 895417"/>
              <a:gd name="connsiteX37" fmla="*/ 806805 w 894987"/>
              <a:gd name="connsiteY37" fmla="*/ 716832 h 895417"/>
              <a:gd name="connsiteX38" fmla="*/ 783598 w 894987"/>
              <a:gd name="connsiteY38" fmla="*/ 742568 h 895417"/>
              <a:gd name="connsiteX39" fmla="*/ 783314 w 894987"/>
              <a:gd name="connsiteY39" fmla="*/ 742973 h 895417"/>
              <a:gd name="connsiteX40" fmla="*/ 782777 w 894987"/>
              <a:gd name="connsiteY40" fmla="*/ 743479 h 895417"/>
              <a:gd name="connsiteX41" fmla="*/ 748144 w 894987"/>
              <a:gd name="connsiteY41" fmla="*/ 781886 h 895417"/>
              <a:gd name="connsiteX42" fmla="*/ 676115 w 894987"/>
              <a:gd name="connsiteY42" fmla="*/ 835394 h 895417"/>
              <a:gd name="connsiteX43" fmla="*/ 647986 w 894987"/>
              <a:gd name="connsiteY43" fmla="*/ 847498 h 895417"/>
              <a:gd name="connsiteX44" fmla="*/ 646179 w 894987"/>
              <a:gd name="connsiteY44" fmla="*/ 848621 h 895417"/>
              <a:gd name="connsiteX45" fmla="*/ 639593 w 894987"/>
              <a:gd name="connsiteY45" fmla="*/ 851110 h 895417"/>
              <a:gd name="connsiteX46" fmla="*/ 571500 w 894987"/>
              <a:gd name="connsiteY46" fmla="*/ 880411 h 895417"/>
              <a:gd name="connsiteX47" fmla="*/ 466885 w 894987"/>
              <a:gd name="connsiteY47" fmla="*/ 895417 h 895417"/>
              <a:gd name="connsiteX48" fmla="*/ 466885 w 894987"/>
              <a:gd name="connsiteY48" fmla="*/ 893669 h 895417"/>
              <a:gd name="connsiteX49" fmla="*/ 466885 w 894987"/>
              <a:gd name="connsiteY49" fmla="*/ 892997 h 895417"/>
              <a:gd name="connsiteX50" fmla="*/ 394503 w 894987"/>
              <a:gd name="connsiteY50" fmla="*/ 891138 h 895417"/>
              <a:gd name="connsiteX51" fmla="*/ 225450 w 894987"/>
              <a:gd name="connsiteY51" fmla="*/ 833980 h 895417"/>
              <a:gd name="connsiteX52" fmla="*/ 60536 w 894987"/>
              <a:gd name="connsiteY52" fmla="*/ 224297 h 895417"/>
              <a:gd name="connsiteX53" fmla="*/ 419236 w 894987"/>
              <a:gd name="connsiteY53" fmla="*/ 0 h 895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94987" h="895417">
                <a:moveTo>
                  <a:pt x="419236" y="0"/>
                </a:moveTo>
                <a:lnTo>
                  <a:pt x="466885" y="1221"/>
                </a:lnTo>
                <a:lnTo>
                  <a:pt x="466885" y="66"/>
                </a:lnTo>
                <a:lnTo>
                  <a:pt x="475435" y="1440"/>
                </a:lnTo>
                <a:lnTo>
                  <a:pt x="506086" y="2225"/>
                </a:lnTo>
                <a:lnTo>
                  <a:pt x="568451" y="16386"/>
                </a:lnTo>
                <a:lnTo>
                  <a:pt x="576326" y="17651"/>
                </a:lnTo>
                <a:lnTo>
                  <a:pt x="578797" y="18735"/>
                </a:lnTo>
                <a:lnTo>
                  <a:pt x="592232" y="21786"/>
                </a:lnTo>
                <a:cubicBezTo>
                  <a:pt x="620557" y="31273"/>
                  <a:pt x="648355" y="43766"/>
                  <a:pt x="675216" y="59383"/>
                </a:cubicBezTo>
                <a:cubicBezTo>
                  <a:pt x="701453" y="75000"/>
                  <a:pt x="725581" y="92959"/>
                  <a:pt x="747474" y="112842"/>
                </a:cubicBezTo>
                <a:lnTo>
                  <a:pt x="762287" y="129203"/>
                </a:lnTo>
                <a:lnTo>
                  <a:pt x="765317" y="131602"/>
                </a:lnTo>
                <a:lnTo>
                  <a:pt x="769476" y="137143"/>
                </a:lnTo>
                <a:lnTo>
                  <a:pt x="806320" y="177837"/>
                </a:lnTo>
                <a:lnTo>
                  <a:pt x="832219" y="220746"/>
                </a:lnTo>
                <a:lnTo>
                  <a:pt x="835528" y="225154"/>
                </a:lnTo>
                <a:lnTo>
                  <a:pt x="837612" y="229680"/>
                </a:lnTo>
                <a:lnTo>
                  <a:pt x="850994" y="251851"/>
                </a:lnTo>
                <a:lnTo>
                  <a:pt x="863853" y="286665"/>
                </a:lnTo>
                <a:lnTo>
                  <a:pt x="873017" y="306563"/>
                </a:lnTo>
                <a:lnTo>
                  <a:pt x="876017" y="319595"/>
                </a:lnTo>
                <a:lnTo>
                  <a:pt x="880734" y="332366"/>
                </a:lnTo>
                <a:lnTo>
                  <a:pt x="885349" y="360126"/>
                </a:lnTo>
                <a:lnTo>
                  <a:pt x="892583" y="391548"/>
                </a:lnTo>
                <a:lnTo>
                  <a:pt x="892989" y="406093"/>
                </a:lnTo>
                <a:lnTo>
                  <a:pt x="894780" y="416863"/>
                </a:lnTo>
                <a:lnTo>
                  <a:pt x="894034" y="443472"/>
                </a:lnTo>
                <a:lnTo>
                  <a:pt x="894987" y="477587"/>
                </a:lnTo>
                <a:lnTo>
                  <a:pt x="892687" y="491476"/>
                </a:lnTo>
                <a:lnTo>
                  <a:pt x="892369" y="502825"/>
                </a:lnTo>
                <a:lnTo>
                  <a:pt x="886872" y="526602"/>
                </a:lnTo>
                <a:lnTo>
                  <a:pt x="880985" y="562162"/>
                </a:lnTo>
                <a:lnTo>
                  <a:pt x="874705" y="579233"/>
                </a:lnTo>
                <a:lnTo>
                  <a:pt x="872741" y="587732"/>
                </a:lnTo>
                <a:lnTo>
                  <a:pt x="867056" y="600026"/>
                </a:lnTo>
                <a:lnTo>
                  <a:pt x="851339" y="642750"/>
                </a:lnTo>
                <a:cubicBezTo>
                  <a:pt x="838933" y="668668"/>
                  <a:pt x="824047" y="693502"/>
                  <a:pt x="806805" y="716832"/>
                </a:cubicBezTo>
                <a:lnTo>
                  <a:pt x="783598" y="742568"/>
                </a:lnTo>
                <a:lnTo>
                  <a:pt x="783314" y="742973"/>
                </a:lnTo>
                <a:lnTo>
                  <a:pt x="782777" y="743479"/>
                </a:lnTo>
                <a:lnTo>
                  <a:pt x="748144" y="781886"/>
                </a:lnTo>
                <a:cubicBezTo>
                  <a:pt x="726320" y="801787"/>
                  <a:pt x="702268" y="819763"/>
                  <a:pt x="676115" y="835394"/>
                </a:cubicBezTo>
                <a:lnTo>
                  <a:pt x="647986" y="847498"/>
                </a:lnTo>
                <a:lnTo>
                  <a:pt x="646179" y="848621"/>
                </a:lnTo>
                <a:lnTo>
                  <a:pt x="639593" y="851110"/>
                </a:lnTo>
                <a:lnTo>
                  <a:pt x="571500" y="880411"/>
                </a:lnTo>
                <a:cubicBezTo>
                  <a:pt x="536628" y="890415"/>
                  <a:pt x="501757" y="895417"/>
                  <a:pt x="466885" y="895417"/>
                </a:cubicBezTo>
                <a:cubicBezTo>
                  <a:pt x="466885" y="895417"/>
                  <a:pt x="466885" y="895417"/>
                  <a:pt x="466885" y="893669"/>
                </a:cubicBezTo>
                <a:lnTo>
                  <a:pt x="466885" y="892997"/>
                </a:lnTo>
                <a:lnTo>
                  <a:pt x="394503" y="891138"/>
                </a:lnTo>
                <a:cubicBezTo>
                  <a:pt x="336642" y="883954"/>
                  <a:pt x="279172" y="865214"/>
                  <a:pt x="225450" y="833980"/>
                </a:cubicBezTo>
                <a:cubicBezTo>
                  <a:pt x="10562" y="709045"/>
                  <a:pt x="-64399" y="439186"/>
                  <a:pt x="60536" y="224297"/>
                </a:cubicBezTo>
                <a:cubicBezTo>
                  <a:pt x="138620" y="89992"/>
                  <a:pt x="275268" y="10346"/>
                  <a:pt x="419236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 sz="1600">
              <a:latin typeface="+mn-ea"/>
            </a:endParaRPr>
          </a:p>
        </p:txBody>
      </p:sp>
      <p:sp>
        <p:nvSpPr>
          <p:cNvPr id="122" name="MH_Other_36"/>
          <p:cNvSpPr>
            <a:spLocks noEditPoints="1"/>
          </p:cNvSpPr>
          <p:nvPr>
            <p:custDataLst>
              <p:tags r:id="rId34"/>
            </p:custDataLst>
          </p:nvPr>
        </p:nvSpPr>
        <p:spPr bwMode="auto">
          <a:xfrm>
            <a:off x="2684020" y="2439495"/>
            <a:ext cx="1242474" cy="1237989"/>
          </a:xfrm>
          <a:custGeom>
            <a:avLst/>
            <a:gdLst>
              <a:gd name="T0" fmla="*/ 162 w 264"/>
              <a:gd name="T1" fmla="*/ 255 h 263"/>
              <a:gd name="T2" fmla="*/ 141 w 264"/>
              <a:gd name="T3" fmla="*/ 263 h 263"/>
              <a:gd name="T4" fmla="*/ 99 w 264"/>
              <a:gd name="T5" fmla="*/ 255 h 263"/>
              <a:gd name="T6" fmla="*/ 120 w 264"/>
              <a:gd name="T7" fmla="*/ 258 h 263"/>
              <a:gd name="T8" fmla="*/ 182 w 264"/>
              <a:gd name="T9" fmla="*/ 249 h 263"/>
              <a:gd name="T10" fmla="*/ 203 w 264"/>
              <a:gd name="T11" fmla="*/ 242 h 263"/>
              <a:gd name="T12" fmla="*/ 182 w 264"/>
              <a:gd name="T13" fmla="*/ 249 h 263"/>
              <a:gd name="T14" fmla="*/ 79 w 264"/>
              <a:gd name="T15" fmla="*/ 248 h 263"/>
              <a:gd name="T16" fmla="*/ 58 w 264"/>
              <a:gd name="T17" fmla="*/ 241 h 263"/>
              <a:gd name="T18" fmla="*/ 201 w 264"/>
              <a:gd name="T19" fmla="*/ 239 h 263"/>
              <a:gd name="T20" fmla="*/ 217 w 264"/>
              <a:gd name="T21" fmla="*/ 226 h 263"/>
              <a:gd name="T22" fmla="*/ 235 w 264"/>
              <a:gd name="T23" fmla="*/ 213 h 263"/>
              <a:gd name="T24" fmla="*/ 217 w 264"/>
              <a:gd name="T25" fmla="*/ 226 h 263"/>
              <a:gd name="T26" fmla="*/ 44 w 264"/>
              <a:gd name="T27" fmla="*/ 224 h 263"/>
              <a:gd name="T28" fmla="*/ 26 w 264"/>
              <a:gd name="T29" fmla="*/ 210 h 263"/>
              <a:gd name="T30" fmla="*/ 253 w 264"/>
              <a:gd name="T31" fmla="*/ 173 h 263"/>
              <a:gd name="T32" fmla="*/ 247 w 264"/>
              <a:gd name="T33" fmla="*/ 195 h 263"/>
              <a:gd name="T34" fmla="*/ 10 w 264"/>
              <a:gd name="T35" fmla="*/ 170 h 263"/>
              <a:gd name="T36" fmla="*/ 14 w 264"/>
              <a:gd name="T37" fmla="*/ 192 h 263"/>
              <a:gd name="T38" fmla="*/ 259 w 264"/>
              <a:gd name="T39" fmla="*/ 132 h 263"/>
              <a:gd name="T40" fmla="*/ 262 w 264"/>
              <a:gd name="T41" fmla="*/ 153 h 263"/>
              <a:gd name="T42" fmla="*/ 0 w 264"/>
              <a:gd name="T43" fmla="*/ 132 h 263"/>
              <a:gd name="T44" fmla="*/ 4 w 264"/>
              <a:gd name="T45" fmla="*/ 128 h 263"/>
              <a:gd name="T46" fmla="*/ 6 w 264"/>
              <a:gd name="T47" fmla="*/ 150 h 263"/>
              <a:gd name="T48" fmla="*/ 0 w 264"/>
              <a:gd name="T49" fmla="*/ 132 h 263"/>
              <a:gd name="T50" fmla="*/ 263 w 264"/>
              <a:gd name="T51" fmla="*/ 116 h 263"/>
              <a:gd name="T52" fmla="*/ 254 w 264"/>
              <a:gd name="T53" fmla="*/ 96 h 263"/>
              <a:gd name="T54" fmla="*/ 8 w 264"/>
              <a:gd name="T55" fmla="*/ 86 h 263"/>
              <a:gd name="T56" fmla="*/ 7 w 264"/>
              <a:gd name="T57" fmla="*/ 107 h 263"/>
              <a:gd name="T58" fmla="*/ 239 w 264"/>
              <a:gd name="T59" fmla="*/ 55 h 263"/>
              <a:gd name="T60" fmla="*/ 246 w 264"/>
              <a:gd name="T61" fmla="*/ 76 h 263"/>
              <a:gd name="T62" fmla="*/ 30 w 264"/>
              <a:gd name="T63" fmla="*/ 48 h 263"/>
              <a:gd name="T64" fmla="*/ 21 w 264"/>
              <a:gd name="T65" fmla="*/ 68 h 263"/>
              <a:gd name="T66" fmla="*/ 206 w 264"/>
              <a:gd name="T67" fmla="*/ 28 h 263"/>
              <a:gd name="T68" fmla="*/ 225 w 264"/>
              <a:gd name="T69" fmla="*/ 38 h 263"/>
              <a:gd name="T70" fmla="*/ 206 w 264"/>
              <a:gd name="T71" fmla="*/ 28 h 263"/>
              <a:gd name="T72" fmla="*/ 63 w 264"/>
              <a:gd name="T73" fmla="*/ 19 h 263"/>
              <a:gd name="T74" fmla="*/ 48 w 264"/>
              <a:gd name="T75" fmla="*/ 35 h 263"/>
              <a:gd name="T76" fmla="*/ 169 w 264"/>
              <a:gd name="T77" fmla="*/ 5 h 263"/>
              <a:gd name="T78" fmla="*/ 187 w 264"/>
              <a:gd name="T79" fmla="*/ 17 h 263"/>
              <a:gd name="T80" fmla="*/ 104 w 264"/>
              <a:gd name="T81" fmla="*/ 3 h 263"/>
              <a:gd name="T82" fmla="*/ 84 w 264"/>
              <a:gd name="T83" fmla="*/ 13 h 263"/>
              <a:gd name="T84" fmla="*/ 131 w 264"/>
              <a:gd name="T85" fmla="*/ 4 h 263"/>
              <a:gd name="T86" fmla="*/ 125 w 264"/>
              <a:gd name="T87" fmla="*/ 0 h 263"/>
              <a:gd name="T88" fmla="*/ 147 w 264"/>
              <a:gd name="T89" fmla="*/ 1 h 263"/>
              <a:gd name="T90" fmla="*/ 131 w 264"/>
              <a:gd name="T91" fmla="*/ 4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64" h="263">
                <a:moveTo>
                  <a:pt x="141" y="258"/>
                </a:moveTo>
                <a:cubicBezTo>
                  <a:pt x="148" y="258"/>
                  <a:pt x="155" y="257"/>
                  <a:pt x="162" y="255"/>
                </a:cubicBezTo>
                <a:cubicBezTo>
                  <a:pt x="162" y="255"/>
                  <a:pt x="162" y="255"/>
                  <a:pt x="162" y="255"/>
                </a:cubicBezTo>
                <a:cubicBezTo>
                  <a:pt x="163" y="259"/>
                  <a:pt x="163" y="259"/>
                  <a:pt x="163" y="259"/>
                </a:cubicBezTo>
                <a:cubicBezTo>
                  <a:pt x="156" y="262"/>
                  <a:pt x="149" y="263"/>
                  <a:pt x="141" y="263"/>
                </a:cubicBezTo>
                <a:cubicBezTo>
                  <a:pt x="141" y="263"/>
                  <a:pt x="141" y="263"/>
                  <a:pt x="141" y="263"/>
                </a:cubicBezTo>
                <a:cubicBezTo>
                  <a:pt x="141" y="258"/>
                  <a:pt x="141" y="258"/>
                  <a:pt x="141" y="258"/>
                </a:cubicBezTo>
                <a:close/>
                <a:moveTo>
                  <a:pt x="98" y="259"/>
                </a:moveTo>
                <a:cubicBezTo>
                  <a:pt x="99" y="255"/>
                  <a:pt x="99" y="255"/>
                  <a:pt x="99" y="255"/>
                </a:cubicBezTo>
                <a:cubicBezTo>
                  <a:pt x="106" y="256"/>
                  <a:pt x="112" y="258"/>
                  <a:pt x="120" y="258"/>
                </a:cubicBezTo>
                <a:cubicBezTo>
                  <a:pt x="120" y="258"/>
                  <a:pt x="120" y="258"/>
                  <a:pt x="120" y="258"/>
                </a:cubicBezTo>
                <a:cubicBezTo>
                  <a:pt x="120" y="258"/>
                  <a:pt x="120" y="258"/>
                  <a:pt x="120" y="258"/>
                </a:cubicBezTo>
                <a:cubicBezTo>
                  <a:pt x="119" y="263"/>
                  <a:pt x="119" y="263"/>
                  <a:pt x="119" y="263"/>
                </a:cubicBezTo>
                <a:cubicBezTo>
                  <a:pt x="112" y="262"/>
                  <a:pt x="105" y="260"/>
                  <a:pt x="98" y="259"/>
                </a:cubicBezTo>
                <a:close/>
                <a:moveTo>
                  <a:pt x="182" y="249"/>
                </a:moveTo>
                <a:cubicBezTo>
                  <a:pt x="188" y="246"/>
                  <a:pt x="195" y="242"/>
                  <a:pt x="201" y="239"/>
                </a:cubicBezTo>
                <a:cubicBezTo>
                  <a:pt x="201" y="239"/>
                  <a:pt x="201" y="239"/>
                  <a:pt x="201" y="239"/>
                </a:cubicBezTo>
                <a:cubicBezTo>
                  <a:pt x="203" y="242"/>
                  <a:pt x="203" y="242"/>
                  <a:pt x="203" y="242"/>
                </a:cubicBezTo>
                <a:cubicBezTo>
                  <a:pt x="197" y="247"/>
                  <a:pt x="190" y="250"/>
                  <a:pt x="183" y="253"/>
                </a:cubicBezTo>
                <a:cubicBezTo>
                  <a:pt x="183" y="253"/>
                  <a:pt x="183" y="253"/>
                  <a:pt x="183" y="253"/>
                </a:cubicBezTo>
                <a:cubicBezTo>
                  <a:pt x="182" y="249"/>
                  <a:pt x="182" y="249"/>
                  <a:pt x="182" y="249"/>
                </a:cubicBezTo>
                <a:close/>
                <a:moveTo>
                  <a:pt x="58" y="241"/>
                </a:moveTo>
                <a:cubicBezTo>
                  <a:pt x="61" y="237"/>
                  <a:pt x="61" y="237"/>
                  <a:pt x="61" y="237"/>
                </a:cubicBezTo>
                <a:cubicBezTo>
                  <a:pt x="66" y="241"/>
                  <a:pt x="72" y="244"/>
                  <a:pt x="79" y="248"/>
                </a:cubicBezTo>
                <a:cubicBezTo>
                  <a:pt x="79" y="248"/>
                  <a:pt x="79" y="248"/>
                  <a:pt x="79" y="248"/>
                </a:cubicBezTo>
                <a:cubicBezTo>
                  <a:pt x="77" y="251"/>
                  <a:pt x="77" y="251"/>
                  <a:pt x="77" y="251"/>
                </a:cubicBezTo>
                <a:cubicBezTo>
                  <a:pt x="70" y="249"/>
                  <a:pt x="64" y="245"/>
                  <a:pt x="58" y="241"/>
                </a:cubicBezTo>
                <a:close/>
                <a:moveTo>
                  <a:pt x="201" y="239"/>
                </a:moveTo>
                <a:cubicBezTo>
                  <a:pt x="201" y="239"/>
                  <a:pt x="201" y="239"/>
                  <a:pt x="201" y="239"/>
                </a:cubicBezTo>
                <a:cubicBezTo>
                  <a:pt x="201" y="239"/>
                  <a:pt x="201" y="239"/>
                  <a:pt x="201" y="239"/>
                </a:cubicBezTo>
                <a:cubicBezTo>
                  <a:pt x="201" y="239"/>
                  <a:pt x="201" y="239"/>
                  <a:pt x="201" y="239"/>
                </a:cubicBezTo>
                <a:cubicBezTo>
                  <a:pt x="201" y="239"/>
                  <a:pt x="201" y="239"/>
                  <a:pt x="201" y="239"/>
                </a:cubicBezTo>
                <a:close/>
                <a:moveTo>
                  <a:pt x="217" y="226"/>
                </a:moveTo>
                <a:cubicBezTo>
                  <a:pt x="223" y="221"/>
                  <a:pt x="228" y="216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5" y="213"/>
                  <a:pt x="235" y="213"/>
                  <a:pt x="235" y="213"/>
                </a:cubicBezTo>
                <a:cubicBezTo>
                  <a:pt x="231" y="219"/>
                  <a:pt x="226" y="224"/>
                  <a:pt x="221" y="229"/>
                </a:cubicBezTo>
                <a:cubicBezTo>
                  <a:pt x="221" y="229"/>
                  <a:pt x="221" y="229"/>
                  <a:pt x="221" y="229"/>
                </a:cubicBezTo>
                <a:cubicBezTo>
                  <a:pt x="217" y="226"/>
                  <a:pt x="217" y="226"/>
                  <a:pt x="217" y="226"/>
                </a:cubicBezTo>
                <a:close/>
                <a:moveTo>
                  <a:pt x="26" y="210"/>
                </a:moveTo>
                <a:cubicBezTo>
                  <a:pt x="30" y="208"/>
                  <a:pt x="30" y="208"/>
                  <a:pt x="30" y="208"/>
                </a:cubicBezTo>
                <a:cubicBezTo>
                  <a:pt x="34" y="213"/>
                  <a:pt x="39" y="219"/>
                  <a:pt x="44" y="224"/>
                </a:cubicBezTo>
                <a:cubicBezTo>
                  <a:pt x="44" y="224"/>
                  <a:pt x="44" y="224"/>
                  <a:pt x="44" y="224"/>
                </a:cubicBezTo>
                <a:cubicBezTo>
                  <a:pt x="41" y="227"/>
                  <a:pt x="41" y="227"/>
                  <a:pt x="41" y="227"/>
                </a:cubicBezTo>
                <a:cubicBezTo>
                  <a:pt x="36" y="222"/>
                  <a:pt x="31" y="216"/>
                  <a:pt x="26" y="210"/>
                </a:cubicBezTo>
                <a:close/>
                <a:moveTo>
                  <a:pt x="243" y="193"/>
                </a:moveTo>
                <a:cubicBezTo>
                  <a:pt x="247" y="186"/>
                  <a:pt x="250" y="180"/>
                  <a:pt x="253" y="173"/>
                </a:cubicBezTo>
                <a:cubicBezTo>
                  <a:pt x="253" y="173"/>
                  <a:pt x="253" y="173"/>
                  <a:pt x="253" y="173"/>
                </a:cubicBezTo>
                <a:cubicBezTo>
                  <a:pt x="257" y="175"/>
                  <a:pt x="257" y="175"/>
                  <a:pt x="257" y="175"/>
                </a:cubicBezTo>
                <a:cubicBezTo>
                  <a:pt x="254" y="182"/>
                  <a:pt x="251" y="189"/>
                  <a:pt x="247" y="195"/>
                </a:cubicBezTo>
                <a:cubicBezTo>
                  <a:pt x="247" y="195"/>
                  <a:pt x="247" y="195"/>
                  <a:pt x="247" y="195"/>
                </a:cubicBezTo>
                <a:cubicBezTo>
                  <a:pt x="243" y="193"/>
                  <a:pt x="243" y="193"/>
                  <a:pt x="243" y="193"/>
                </a:cubicBezTo>
                <a:close/>
                <a:moveTo>
                  <a:pt x="6" y="171"/>
                </a:moveTo>
                <a:cubicBezTo>
                  <a:pt x="10" y="170"/>
                  <a:pt x="10" y="170"/>
                  <a:pt x="10" y="170"/>
                </a:cubicBezTo>
                <a:cubicBezTo>
                  <a:pt x="12" y="177"/>
                  <a:pt x="16" y="184"/>
                  <a:pt x="19" y="190"/>
                </a:cubicBezTo>
                <a:cubicBezTo>
                  <a:pt x="19" y="190"/>
                  <a:pt x="19" y="190"/>
                  <a:pt x="19" y="190"/>
                </a:cubicBezTo>
                <a:cubicBezTo>
                  <a:pt x="14" y="192"/>
                  <a:pt x="14" y="192"/>
                  <a:pt x="14" y="192"/>
                </a:cubicBezTo>
                <a:cubicBezTo>
                  <a:pt x="11" y="185"/>
                  <a:pt x="8" y="179"/>
                  <a:pt x="6" y="171"/>
                </a:cubicBezTo>
                <a:close/>
                <a:moveTo>
                  <a:pt x="258" y="153"/>
                </a:moveTo>
                <a:cubicBezTo>
                  <a:pt x="259" y="146"/>
                  <a:pt x="259" y="139"/>
                  <a:pt x="259" y="132"/>
                </a:cubicBezTo>
                <a:cubicBezTo>
                  <a:pt x="259" y="132"/>
                  <a:pt x="259" y="132"/>
                  <a:pt x="259" y="132"/>
                </a:cubicBezTo>
                <a:cubicBezTo>
                  <a:pt x="264" y="132"/>
                  <a:pt x="264" y="132"/>
                  <a:pt x="264" y="132"/>
                </a:cubicBezTo>
                <a:cubicBezTo>
                  <a:pt x="264" y="139"/>
                  <a:pt x="263" y="146"/>
                  <a:pt x="262" y="153"/>
                </a:cubicBezTo>
                <a:cubicBezTo>
                  <a:pt x="262" y="153"/>
                  <a:pt x="262" y="153"/>
                  <a:pt x="262" y="153"/>
                </a:cubicBezTo>
                <a:cubicBezTo>
                  <a:pt x="258" y="153"/>
                  <a:pt x="258" y="153"/>
                  <a:pt x="258" y="153"/>
                </a:cubicBezTo>
                <a:close/>
                <a:moveTo>
                  <a:pt x="0" y="132"/>
                </a:moveTo>
                <a:cubicBezTo>
                  <a:pt x="0" y="131"/>
                  <a:pt x="0" y="130"/>
                  <a:pt x="0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4" y="128"/>
                  <a:pt x="4" y="128"/>
                  <a:pt x="4" y="128"/>
                </a:cubicBezTo>
                <a:cubicBezTo>
                  <a:pt x="4" y="130"/>
                  <a:pt x="4" y="131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4" y="138"/>
                  <a:pt x="5" y="144"/>
                  <a:pt x="6" y="150"/>
                </a:cubicBezTo>
                <a:cubicBezTo>
                  <a:pt x="6" y="150"/>
                  <a:pt x="6" y="150"/>
                  <a:pt x="6" y="150"/>
                </a:cubicBezTo>
                <a:cubicBezTo>
                  <a:pt x="2" y="150"/>
                  <a:pt x="2" y="150"/>
                  <a:pt x="2" y="150"/>
                </a:cubicBezTo>
                <a:cubicBezTo>
                  <a:pt x="1" y="144"/>
                  <a:pt x="0" y="138"/>
                  <a:pt x="0" y="132"/>
                </a:cubicBezTo>
                <a:close/>
                <a:moveTo>
                  <a:pt x="254" y="96"/>
                </a:moveTo>
                <a:cubicBezTo>
                  <a:pt x="258" y="94"/>
                  <a:pt x="258" y="94"/>
                  <a:pt x="258" y="94"/>
                </a:cubicBezTo>
                <a:cubicBezTo>
                  <a:pt x="260" y="102"/>
                  <a:pt x="262" y="108"/>
                  <a:pt x="263" y="116"/>
                </a:cubicBezTo>
                <a:cubicBezTo>
                  <a:pt x="263" y="116"/>
                  <a:pt x="263" y="116"/>
                  <a:pt x="263" y="116"/>
                </a:cubicBezTo>
                <a:cubicBezTo>
                  <a:pt x="259" y="117"/>
                  <a:pt x="259" y="117"/>
                  <a:pt x="259" y="117"/>
                </a:cubicBezTo>
                <a:cubicBezTo>
                  <a:pt x="258" y="109"/>
                  <a:pt x="256" y="103"/>
                  <a:pt x="254" y="96"/>
                </a:cubicBezTo>
                <a:close/>
                <a:moveTo>
                  <a:pt x="3" y="107"/>
                </a:moveTo>
                <a:cubicBezTo>
                  <a:pt x="4" y="99"/>
                  <a:pt x="6" y="92"/>
                  <a:pt x="8" y="86"/>
                </a:cubicBezTo>
                <a:cubicBezTo>
                  <a:pt x="8" y="86"/>
                  <a:pt x="8" y="86"/>
                  <a:pt x="8" y="86"/>
                </a:cubicBezTo>
                <a:cubicBezTo>
                  <a:pt x="12" y="87"/>
                  <a:pt x="12" y="87"/>
                  <a:pt x="12" y="87"/>
                </a:cubicBezTo>
                <a:cubicBezTo>
                  <a:pt x="10" y="94"/>
                  <a:pt x="8" y="101"/>
                  <a:pt x="7" y="107"/>
                </a:cubicBezTo>
                <a:cubicBezTo>
                  <a:pt x="7" y="107"/>
                  <a:pt x="7" y="107"/>
                  <a:pt x="7" y="107"/>
                </a:cubicBezTo>
                <a:cubicBezTo>
                  <a:pt x="3" y="107"/>
                  <a:pt x="3" y="107"/>
                  <a:pt x="3" y="107"/>
                </a:cubicBezTo>
                <a:close/>
                <a:moveTo>
                  <a:pt x="236" y="58"/>
                </a:moveTo>
                <a:cubicBezTo>
                  <a:pt x="239" y="55"/>
                  <a:pt x="239" y="55"/>
                  <a:pt x="239" y="55"/>
                </a:cubicBezTo>
                <a:cubicBezTo>
                  <a:pt x="243" y="61"/>
                  <a:pt x="247" y="67"/>
                  <a:pt x="251" y="74"/>
                </a:cubicBezTo>
                <a:cubicBezTo>
                  <a:pt x="251" y="74"/>
                  <a:pt x="251" y="74"/>
                  <a:pt x="251" y="74"/>
                </a:cubicBezTo>
                <a:cubicBezTo>
                  <a:pt x="246" y="76"/>
                  <a:pt x="246" y="76"/>
                  <a:pt x="246" y="76"/>
                </a:cubicBezTo>
                <a:cubicBezTo>
                  <a:pt x="243" y="69"/>
                  <a:pt x="240" y="63"/>
                  <a:pt x="236" y="58"/>
                </a:cubicBezTo>
                <a:close/>
                <a:moveTo>
                  <a:pt x="18" y="66"/>
                </a:moveTo>
                <a:cubicBezTo>
                  <a:pt x="21" y="59"/>
                  <a:pt x="25" y="53"/>
                  <a:pt x="30" y="48"/>
                </a:cubicBezTo>
                <a:cubicBezTo>
                  <a:pt x="30" y="48"/>
                  <a:pt x="30" y="48"/>
                  <a:pt x="30" y="48"/>
                </a:cubicBezTo>
                <a:cubicBezTo>
                  <a:pt x="34" y="50"/>
                  <a:pt x="34" y="50"/>
                  <a:pt x="34" y="50"/>
                </a:cubicBezTo>
                <a:cubicBezTo>
                  <a:pt x="29" y="56"/>
                  <a:pt x="25" y="62"/>
                  <a:pt x="21" y="68"/>
                </a:cubicBezTo>
                <a:cubicBezTo>
                  <a:pt x="21" y="68"/>
                  <a:pt x="21" y="68"/>
                  <a:pt x="21" y="68"/>
                </a:cubicBezTo>
                <a:cubicBezTo>
                  <a:pt x="18" y="66"/>
                  <a:pt x="18" y="66"/>
                  <a:pt x="18" y="66"/>
                </a:cubicBezTo>
                <a:close/>
                <a:moveTo>
                  <a:pt x="206" y="28"/>
                </a:moveTo>
                <a:cubicBezTo>
                  <a:pt x="206" y="28"/>
                  <a:pt x="206" y="28"/>
                  <a:pt x="206" y="28"/>
                </a:cubicBezTo>
                <a:cubicBezTo>
                  <a:pt x="208" y="24"/>
                  <a:pt x="208" y="24"/>
                  <a:pt x="208" y="24"/>
                </a:cubicBezTo>
                <a:cubicBezTo>
                  <a:pt x="214" y="29"/>
                  <a:pt x="219" y="33"/>
                  <a:pt x="225" y="38"/>
                </a:cubicBezTo>
                <a:cubicBezTo>
                  <a:pt x="225" y="38"/>
                  <a:pt x="225" y="38"/>
                  <a:pt x="225" y="38"/>
                </a:cubicBezTo>
                <a:cubicBezTo>
                  <a:pt x="222" y="42"/>
                  <a:pt x="222" y="42"/>
                  <a:pt x="222" y="42"/>
                </a:cubicBezTo>
                <a:cubicBezTo>
                  <a:pt x="217" y="36"/>
                  <a:pt x="211" y="32"/>
                  <a:pt x="206" y="28"/>
                </a:cubicBezTo>
                <a:close/>
                <a:moveTo>
                  <a:pt x="46" y="32"/>
                </a:moveTo>
                <a:cubicBezTo>
                  <a:pt x="51" y="27"/>
                  <a:pt x="57" y="23"/>
                  <a:pt x="63" y="19"/>
                </a:cubicBezTo>
                <a:cubicBezTo>
                  <a:pt x="63" y="19"/>
                  <a:pt x="63" y="19"/>
                  <a:pt x="63" y="19"/>
                </a:cubicBezTo>
                <a:cubicBezTo>
                  <a:pt x="66" y="23"/>
                  <a:pt x="66" y="23"/>
                  <a:pt x="66" y="23"/>
                </a:cubicBezTo>
                <a:cubicBezTo>
                  <a:pt x="60" y="26"/>
                  <a:pt x="54" y="31"/>
                  <a:pt x="48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6" y="32"/>
                  <a:pt x="46" y="32"/>
                  <a:pt x="46" y="32"/>
                </a:cubicBezTo>
                <a:close/>
                <a:moveTo>
                  <a:pt x="168" y="9"/>
                </a:moveTo>
                <a:cubicBezTo>
                  <a:pt x="169" y="5"/>
                  <a:pt x="169" y="5"/>
                  <a:pt x="169" y="5"/>
                </a:cubicBezTo>
                <a:cubicBezTo>
                  <a:pt x="176" y="7"/>
                  <a:pt x="183" y="10"/>
                  <a:pt x="189" y="13"/>
                </a:cubicBezTo>
                <a:cubicBezTo>
                  <a:pt x="189" y="13"/>
                  <a:pt x="189" y="13"/>
                  <a:pt x="189" y="13"/>
                </a:cubicBezTo>
                <a:cubicBezTo>
                  <a:pt x="187" y="17"/>
                  <a:pt x="187" y="17"/>
                  <a:pt x="187" y="17"/>
                </a:cubicBezTo>
                <a:cubicBezTo>
                  <a:pt x="181" y="14"/>
                  <a:pt x="175" y="12"/>
                  <a:pt x="168" y="9"/>
                </a:cubicBezTo>
                <a:close/>
                <a:moveTo>
                  <a:pt x="83" y="9"/>
                </a:moveTo>
                <a:cubicBezTo>
                  <a:pt x="90" y="6"/>
                  <a:pt x="97" y="4"/>
                  <a:pt x="104" y="3"/>
                </a:cubicBezTo>
                <a:cubicBezTo>
                  <a:pt x="104" y="3"/>
                  <a:pt x="104" y="3"/>
                  <a:pt x="104" y="3"/>
                </a:cubicBezTo>
                <a:cubicBezTo>
                  <a:pt x="105" y="7"/>
                  <a:pt x="105" y="7"/>
                  <a:pt x="105" y="7"/>
                </a:cubicBezTo>
                <a:cubicBezTo>
                  <a:pt x="98" y="8"/>
                  <a:pt x="91" y="10"/>
                  <a:pt x="84" y="13"/>
                </a:cubicBezTo>
                <a:cubicBezTo>
                  <a:pt x="84" y="13"/>
                  <a:pt x="84" y="13"/>
                  <a:pt x="84" y="13"/>
                </a:cubicBezTo>
                <a:cubicBezTo>
                  <a:pt x="83" y="9"/>
                  <a:pt x="83" y="9"/>
                  <a:pt x="83" y="9"/>
                </a:cubicBezTo>
                <a:close/>
                <a:moveTo>
                  <a:pt x="131" y="4"/>
                </a:moveTo>
                <a:cubicBezTo>
                  <a:pt x="129" y="4"/>
                  <a:pt x="127" y="4"/>
                  <a:pt x="125" y="4"/>
                </a:cubicBezTo>
                <a:cubicBezTo>
                  <a:pt x="125" y="4"/>
                  <a:pt x="125" y="4"/>
                  <a:pt x="125" y="4"/>
                </a:cubicBezTo>
                <a:cubicBezTo>
                  <a:pt x="125" y="0"/>
                  <a:pt x="125" y="0"/>
                  <a:pt x="125" y="0"/>
                </a:cubicBezTo>
                <a:cubicBezTo>
                  <a:pt x="127" y="0"/>
                  <a:pt x="129" y="0"/>
                  <a:pt x="131" y="0"/>
                </a:cubicBezTo>
                <a:cubicBezTo>
                  <a:pt x="131" y="0"/>
                  <a:pt x="131" y="0"/>
                  <a:pt x="131" y="0"/>
                </a:cubicBezTo>
                <a:cubicBezTo>
                  <a:pt x="137" y="0"/>
                  <a:pt x="142" y="0"/>
                  <a:pt x="147" y="1"/>
                </a:cubicBezTo>
                <a:cubicBezTo>
                  <a:pt x="147" y="1"/>
                  <a:pt x="147" y="1"/>
                  <a:pt x="147" y="1"/>
                </a:cubicBezTo>
                <a:cubicBezTo>
                  <a:pt x="147" y="5"/>
                  <a:pt x="147" y="5"/>
                  <a:pt x="147" y="5"/>
                </a:cubicBezTo>
                <a:cubicBezTo>
                  <a:pt x="142" y="4"/>
                  <a:pt x="137" y="4"/>
                  <a:pt x="131" y="4"/>
                </a:cubicBezTo>
                <a:close/>
              </a:path>
            </a:pathLst>
          </a:custGeom>
          <a:solidFill>
            <a:srgbClr val="B4B4B4"/>
          </a:solidFill>
          <a:ln>
            <a:noFill/>
          </a:ln>
          <a:extLst/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700">
              <a:latin typeface="+mn-ea"/>
            </a:endParaRPr>
          </a:p>
        </p:txBody>
      </p:sp>
      <p:sp>
        <p:nvSpPr>
          <p:cNvPr id="123" name="MH_Other_3"/>
          <p:cNvSpPr>
            <a:spLocks noChangeArrowheads="1"/>
          </p:cNvSpPr>
          <p:nvPr/>
        </p:nvSpPr>
        <p:spPr bwMode="auto">
          <a:xfrm>
            <a:off x="2461653" y="4909849"/>
            <a:ext cx="107651" cy="10765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91440" tIns="45720" rIns="91440" bIns="4572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sz="2700">
              <a:latin typeface="+mn-ea"/>
            </a:endParaRPr>
          </a:p>
        </p:txBody>
      </p:sp>
      <p:sp>
        <p:nvSpPr>
          <p:cNvPr id="124" name="MH_Other_34"/>
          <p:cNvSpPr>
            <a:spLocks/>
          </p:cNvSpPr>
          <p:nvPr/>
        </p:nvSpPr>
        <p:spPr bwMode="auto">
          <a:xfrm>
            <a:off x="2023572" y="4497186"/>
            <a:ext cx="843268" cy="843268"/>
          </a:xfrm>
          <a:custGeom>
            <a:avLst/>
            <a:gdLst>
              <a:gd name="connsiteX0" fmla="*/ 419236 w 894987"/>
              <a:gd name="connsiteY0" fmla="*/ 0 h 895417"/>
              <a:gd name="connsiteX1" fmla="*/ 466885 w 894987"/>
              <a:gd name="connsiteY1" fmla="*/ 1221 h 895417"/>
              <a:gd name="connsiteX2" fmla="*/ 466885 w 894987"/>
              <a:gd name="connsiteY2" fmla="*/ 66 h 895417"/>
              <a:gd name="connsiteX3" fmla="*/ 475435 w 894987"/>
              <a:gd name="connsiteY3" fmla="*/ 1440 h 895417"/>
              <a:gd name="connsiteX4" fmla="*/ 506086 w 894987"/>
              <a:gd name="connsiteY4" fmla="*/ 2225 h 895417"/>
              <a:gd name="connsiteX5" fmla="*/ 568451 w 894987"/>
              <a:gd name="connsiteY5" fmla="*/ 16386 h 895417"/>
              <a:gd name="connsiteX6" fmla="*/ 576326 w 894987"/>
              <a:gd name="connsiteY6" fmla="*/ 17651 h 895417"/>
              <a:gd name="connsiteX7" fmla="*/ 578797 w 894987"/>
              <a:gd name="connsiteY7" fmla="*/ 18735 h 895417"/>
              <a:gd name="connsiteX8" fmla="*/ 592232 w 894987"/>
              <a:gd name="connsiteY8" fmla="*/ 21786 h 895417"/>
              <a:gd name="connsiteX9" fmla="*/ 675216 w 894987"/>
              <a:gd name="connsiteY9" fmla="*/ 59383 h 895417"/>
              <a:gd name="connsiteX10" fmla="*/ 747474 w 894987"/>
              <a:gd name="connsiteY10" fmla="*/ 112842 h 895417"/>
              <a:gd name="connsiteX11" fmla="*/ 762287 w 894987"/>
              <a:gd name="connsiteY11" fmla="*/ 129203 h 895417"/>
              <a:gd name="connsiteX12" fmla="*/ 765317 w 894987"/>
              <a:gd name="connsiteY12" fmla="*/ 131602 h 895417"/>
              <a:gd name="connsiteX13" fmla="*/ 769476 w 894987"/>
              <a:gd name="connsiteY13" fmla="*/ 137143 h 895417"/>
              <a:gd name="connsiteX14" fmla="*/ 806320 w 894987"/>
              <a:gd name="connsiteY14" fmla="*/ 177837 h 895417"/>
              <a:gd name="connsiteX15" fmla="*/ 832219 w 894987"/>
              <a:gd name="connsiteY15" fmla="*/ 220746 h 895417"/>
              <a:gd name="connsiteX16" fmla="*/ 835528 w 894987"/>
              <a:gd name="connsiteY16" fmla="*/ 225154 h 895417"/>
              <a:gd name="connsiteX17" fmla="*/ 837612 w 894987"/>
              <a:gd name="connsiteY17" fmla="*/ 229680 h 895417"/>
              <a:gd name="connsiteX18" fmla="*/ 850994 w 894987"/>
              <a:gd name="connsiteY18" fmla="*/ 251851 h 895417"/>
              <a:gd name="connsiteX19" fmla="*/ 863853 w 894987"/>
              <a:gd name="connsiteY19" fmla="*/ 286665 h 895417"/>
              <a:gd name="connsiteX20" fmla="*/ 873017 w 894987"/>
              <a:gd name="connsiteY20" fmla="*/ 306563 h 895417"/>
              <a:gd name="connsiteX21" fmla="*/ 876017 w 894987"/>
              <a:gd name="connsiteY21" fmla="*/ 319595 h 895417"/>
              <a:gd name="connsiteX22" fmla="*/ 880734 w 894987"/>
              <a:gd name="connsiteY22" fmla="*/ 332366 h 895417"/>
              <a:gd name="connsiteX23" fmla="*/ 885349 w 894987"/>
              <a:gd name="connsiteY23" fmla="*/ 360126 h 895417"/>
              <a:gd name="connsiteX24" fmla="*/ 892583 w 894987"/>
              <a:gd name="connsiteY24" fmla="*/ 391548 h 895417"/>
              <a:gd name="connsiteX25" fmla="*/ 892989 w 894987"/>
              <a:gd name="connsiteY25" fmla="*/ 406093 h 895417"/>
              <a:gd name="connsiteX26" fmla="*/ 894780 w 894987"/>
              <a:gd name="connsiteY26" fmla="*/ 416863 h 895417"/>
              <a:gd name="connsiteX27" fmla="*/ 894034 w 894987"/>
              <a:gd name="connsiteY27" fmla="*/ 443472 h 895417"/>
              <a:gd name="connsiteX28" fmla="*/ 894987 w 894987"/>
              <a:gd name="connsiteY28" fmla="*/ 477587 h 895417"/>
              <a:gd name="connsiteX29" fmla="*/ 892687 w 894987"/>
              <a:gd name="connsiteY29" fmla="*/ 491476 h 895417"/>
              <a:gd name="connsiteX30" fmla="*/ 892369 w 894987"/>
              <a:gd name="connsiteY30" fmla="*/ 502825 h 895417"/>
              <a:gd name="connsiteX31" fmla="*/ 886872 w 894987"/>
              <a:gd name="connsiteY31" fmla="*/ 526602 h 895417"/>
              <a:gd name="connsiteX32" fmla="*/ 880985 w 894987"/>
              <a:gd name="connsiteY32" fmla="*/ 562162 h 895417"/>
              <a:gd name="connsiteX33" fmla="*/ 874705 w 894987"/>
              <a:gd name="connsiteY33" fmla="*/ 579233 h 895417"/>
              <a:gd name="connsiteX34" fmla="*/ 872741 w 894987"/>
              <a:gd name="connsiteY34" fmla="*/ 587732 h 895417"/>
              <a:gd name="connsiteX35" fmla="*/ 867056 w 894987"/>
              <a:gd name="connsiteY35" fmla="*/ 600026 h 895417"/>
              <a:gd name="connsiteX36" fmla="*/ 851339 w 894987"/>
              <a:gd name="connsiteY36" fmla="*/ 642750 h 895417"/>
              <a:gd name="connsiteX37" fmla="*/ 806805 w 894987"/>
              <a:gd name="connsiteY37" fmla="*/ 716832 h 895417"/>
              <a:gd name="connsiteX38" fmla="*/ 783598 w 894987"/>
              <a:gd name="connsiteY38" fmla="*/ 742568 h 895417"/>
              <a:gd name="connsiteX39" fmla="*/ 783314 w 894987"/>
              <a:gd name="connsiteY39" fmla="*/ 742973 h 895417"/>
              <a:gd name="connsiteX40" fmla="*/ 782777 w 894987"/>
              <a:gd name="connsiteY40" fmla="*/ 743479 h 895417"/>
              <a:gd name="connsiteX41" fmla="*/ 748144 w 894987"/>
              <a:gd name="connsiteY41" fmla="*/ 781886 h 895417"/>
              <a:gd name="connsiteX42" fmla="*/ 676115 w 894987"/>
              <a:gd name="connsiteY42" fmla="*/ 835394 h 895417"/>
              <a:gd name="connsiteX43" fmla="*/ 647986 w 894987"/>
              <a:gd name="connsiteY43" fmla="*/ 847498 h 895417"/>
              <a:gd name="connsiteX44" fmla="*/ 646179 w 894987"/>
              <a:gd name="connsiteY44" fmla="*/ 848621 h 895417"/>
              <a:gd name="connsiteX45" fmla="*/ 639593 w 894987"/>
              <a:gd name="connsiteY45" fmla="*/ 851110 h 895417"/>
              <a:gd name="connsiteX46" fmla="*/ 571500 w 894987"/>
              <a:gd name="connsiteY46" fmla="*/ 880411 h 895417"/>
              <a:gd name="connsiteX47" fmla="*/ 466885 w 894987"/>
              <a:gd name="connsiteY47" fmla="*/ 895417 h 895417"/>
              <a:gd name="connsiteX48" fmla="*/ 466885 w 894987"/>
              <a:gd name="connsiteY48" fmla="*/ 893669 h 895417"/>
              <a:gd name="connsiteX49" fmla="*/ 466885 w 894987"/>
              <a:gd name="connsiteY49" fmla="*/ 892997 h 895417"/>
              <a:gd name="connsiteX50" fmla="*/ 394503 w 894987"/>
              <a:gd name="connsiteY50" fmla="*/ 891138 h 895417"/>
              <a:gd name="connsiteX51" fmla="*/ 225450 w 894987"/>
              <a:gd name="connsiteY51" fmla="*/ 833980 h 895417"/>
              <a:gd name="connsiteX52" fmla="*/ 60536 w 894987"/>
              <a:gd name="connsiteY52" fmla="*/ 224297 h 895417"/>
              <a:gd name="connsiteX53" fmla="*/ 419236 w 894987"/>
              <a:gd name="connsiteY53" fmla="*/ 0 h 895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94987" h="895417">
                <a:moveTo>
                  <a:pt x="419236" y="0"/>
                </a:moveTo>
                <a:lnTo>
                  <a:pt x="466885" y="1221"/>
                </a:lnTo>
                <a:lnTo>
                  <a:pt x="466885" y="66"/>
                </a:lnTo>
                <a:lnTo>
                  <a:pt x="475435" y="1440"/>
                </a:lnTo>
                <a:lnTo>
                  <a:pt x="506086" y="2225"/>
                </a:lnTo>
                <a:lnTo>
                  <a:pt x="568451" y="16386"/>
                </a:lnTo>
                <a:lnTo>
                  <a:pt x="576326" y="17651"/>
                </a:lnTo>
                <a:lnTo>
                  <a:pt x="578797" y="18735"/>
                </a:lnTo>
                <a:lnTo>
                  <a:pt x="592232" y="21786"/>
                </a:lnTo>
                <a:cubicBezTo>
                  <a:pt x="620557" y="31273"/>
                  <a:pt x="648355" y="43766"/>
                  <a:pt x="675216" y="59383"/>
                </a:cubicBezTo>
                <a:cubicBezTo>
                  <a:pt x="701453" y="75000"/>
                  <a:pt x="725581" y="92959"/>
                  <a:pt x="747474" y="112842"/>
                </a:cubicBezTo>
                <a:lnTo>
                  <a:pt x="762287" y="129203"/>
                </a:lnTo>
                <a:lnTo>
                  <a:pt x="765317" y="131602"/>
                </a:lnTo>
                <a:lnTo>
                  <a:pt x="769476" y="137143"/>
                </a:lnTo>
                <a:lnTo>
                  <a:pt x="806320" y="177837"/>
                </a:lnTo>
                <a:lnTo>
                  <a:pt x="832219" y="220746"/>
                </a:lnTo>
                <a:lnTo>
                  <a:pt x="835528" y="225154"/>
                </a:lnTo>
                <a:lnTo>
                  <a:pt x="837612" y="229680"/>
                </a:lnTo>
                <a:lnTo>
                  <a:pt x="850994" y="251851"/>
                </a:lnTo>
                <a:lnTo>
                  <a:pt x="863853" y="286665"/>
                </a:lnTo>
                <a:lnTo>
                  <a:pt x="873017" y="306563"/>
                </a:lnTo>
                <a:lnTo>
                  <a:pt x="876017" y="319595"/>
                </a:lnTo>
                <a:lnTo>
                  <a:pt x="880734" y="332366"/>
                </a:lnTo>
                <a:lnTo>
                  <a:pt x="885349" y="360126"/>
                </a:lnTo>
                <a:lnTo>
                  <a:pt x="892583" y="391548"/>
                </a:lnTo>
                <a:lnTo>
                  <a:pt x="892989" y="406093"/>
                </a:lnTo>
                <a:lnTo>
                  <a:pt x="894780" y="416863"/>
                </a:lnTo>
                <a:lnTo>
                  <a:pt x="894034" y="443472"/>
                </a:lnTo>
                <a:lnTo>
                  <a:pt x="894987" y="477587"/>
                </a:lnTo>
                <a:lnTo>
                  <a:pt x="892687" y="491476"/>
                </a:lnTo>
                <a:lnTo>
                  <a:pt x="892369" y="502825"/>
                </a:lnTo>
                <a:lnTo>
                  <a:pt x="886872" y="526602"/>
                </a:lnTo>
                <a:lnTo>
                  <a:pt x="880985" y="562162"/>
                </a:lnTo>
                <a:lnTo>
                  <a:pt x="874705" y="579233"/>
                </a:lnTo>
                <a:lnTo>
                  <a:pt x="872741" y="587732"/>
                </a:lnTo>
                <a:lnTo>
                  <a:pt x="867056" y="600026"/>
                </a:lnTo>
                <a:lnTo>
                  <a:pt x="851339" y="642750"/>
                </a:lnTo>
                <a:cubicBezTo>
                  <a:pt x="838933" y="668668"/>
                  <a:pt x="824047" y="693502"/>
                  <a:pt x="806805" y="716832"/>
                </a:cubicBezTo>
                <a:lnTo>
                  <a:pt x="783598" y="742568"/>
                </a:lnTo>
                <a:lnTo>
                  <a:pt x="783314" y="742973"/>
                </a:lnTo>
                <a:lnTo>
                  <a:pt x="782777" y="743479"/>
                </a:lnTo>
                <a:lnTo>
                  <a:pt x="748144" y="781886"/>
                </a:lnTo>
                <a:cubicBezTo>
                  <a:pt x="726320" y="801787"/>
                  <a:pt x="702268" y="819763"/>
                  <a:pt x="676115" y="835394"/>
                </a:cubicBezTo>
                <a:lnTo>
                  <a:pt x="647986" y="847498"/>
                </a:lnTo>
                <a:lnTo>
                  <a:pt x="646179" y="848621"/>
                </a:lnTo>
                <a:lnTo>
                  <a:pt x="639593" y="851110"/>
                </a:lnTo>
                <a:lnTo>
                  <a:pt x="571500" y="880411"/>
                </a:lnTo>
                <a:cubicBezTo>
                  <a:pt x="536628" y="890415"/>
                  <a:pt x="501757" y="895417"/>
                  <a:pt x="466885" y="895417"/>
                </a:cubicBezTo>
                <a:cubicBezTo>
                  <a:pt x="466885" y="895417"/>
                  <a:pt x="466885" y="895417"/>
                  <a:pt x="466885" y="893669"/>
                </a:cubicBezTo>
                <a:lnTo>
                  <a:pt x="466885" y="892997"/>
                </a:lnTo>
                <a:lnTo>
                  <a:pt x="394503" y="891138"/>
                </a:lnTo>
                <a:cubicBezTo>
                  <a:pt x="336642" y="883954"/>
                  <a:pt x="279172" y="865214"/>
                  <a:pt x="225450" y="833980"/>
                </a:cubicBezTo>
                <a:cubicBezTo>
                  <a:pt x="10562" y="709045"/>
                  <a:pt x="-64399" y="439186"/>
                  <a:pt x="60536" y="224297"/>
                </a:cubicBezTo>
                <a:cubicBezTo>
                  <a:pt x="138620" y="89992"/>
                  <a:pt x="275268" y="10346"/>
                  <a:pt x="419236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sz="1600">
              <a:latin typeface="+mn-ea"/>
            </a:endParaRPr>
          </a:p>
        </p:txBody>
      </p:sp>
      <p:sp>
        <p:nvSpPr>
          <p:cNvPr id="126" name="MH_Other_36"/>
          <p:cNvSpPr>
            <a:spLocks noEditPoints="1"/>
          </p:cNvSpPr>
          <p:nvPr/>
        </p:nvSpPr>
        <p:spPr bwMode="auto">
          <a:xfrm>
            <a:off x="1827708" y="4299823"/>
            <a:ext cx="1242474" cy="1237989"/>
          </a:xfrm>
          <a:custGeom>
            <a:avLst/>
            <a:gdLst>
              <a:gd name="T0" fmla="*/ 162 w 264"/>
              <a:gd name="T1" fmla="*/ 255 h 263"/>
              <a:gd name="T2" fmla="*/ 141 w 264"/>
              <a:gd name="T3" fmla="*/ 263 h 263"/>
              <a:gd name="T4" fmla="*/ 99 w 264"/>
              <a:gd name="T5" fmla="*/ 255 h 263"/>
              <a:gd name="T6" fmla="*/ 120 w 264"/>
              <a:gd name="T7" fmla="*/ 258 h 263"/>
              <a:gd name="T8" fmla="*/ 182 w 264"/>
              <a:gd name="T9" fmla="*/ 249 h 263"/>
              <a:gd name="T10" fmla="*/ 203 w 264"/>
              <a:gd name="T11" fmla="*/ 242 h 263"/>
              <a:gd name="T12" fmla="*/ 182 w 264"/>
              <a:gd name="T13" fmla="*/ 249 h 263"/>
              <a:gd name="T14" fmla="*/ 79 w 264"/>
              <a:gd name="T15" fmla="*/ 248 h 263"/>
              <a:gd name="T16" fmla="*/ 58 w 264"/>
              <a:gd name="T17" fmla="*/ 241 h 263"/>
              <a:gd name="T18" fmla="*/ 201 w 264"/>
              <a:gd name="T19" fmla="*/ 239 h 263"/>
              <a:gd name="T20" fmla="*/ 217 w 264"/>
              <a:gd name="T21" fmla="*/ 226 h 263"/>
              <a:gd name="T22" fmla="*/ 235 w 264"/>
              <a:gd name="T23" fmla="*/ 213 h 263"/>
              <a:gd name="T24" fmla="*/ 217 w 264"/>
              <a:gd name="T25" fmla="*/ 226 h 263"/>
              <a:gd name="T26" fmla="*/ 44 w 264"/>
              <a:gd name="T27" fmla="*/ 224 h 263"/>
              <a:gd name="T28" fmla="*/ 26 w 264"/>
              <a:gd name="T29" fmla="*/ 210 h 263"/>
              <a:gd name="T30" fmla="*/ 253 w 264"/>
              <a:gd name="T31" fmla="*/ 173 h 263"/>
              <a:gd name="T32" fmla="*/ 247 w 264"/>
              <a:gd name="T33" fmla="*/ 195 h 263"/>
              <a:gd name="T34" fmla="*/ 10 w 264"/>
              <a:gd name="T35" fmla="*/ 170 h 263"/>
              <a:gd name="T36" fmla="*/ 14 w 264"/>
              <a:gd name="T37" fmla="*/ 192 h 263"/>
              <a:gd name="T38" fmla="*/ 259 w 264"/>
              <a:gd name="T39" fmla="*/ 132 h 263"/>
              <a:gd name="T40" fmla="*/ 262 w 264"/>
              <a:gd name="T41" fmla="*/ 153 h 263"/>
              <a:gd name="T42" fmla="*/ 0 w 264"/>
              <a:gd name="T43" fmla="*/ 132 h 263"/>
              <a:gd name="T44" fmla="*/ 4 w 264"/>
              <a:gd name="T45" fmla="*/ 128 h 263"/>
              <a:gd name="T46" fmla="*/ 6 w 264"/>
              <a:gd name="T47" fmla="*/ 150 h 263"/>
              <a:gd name="T48" fmla="*/ 0 w 264"/>
              <a:gd name="T49" fmla="*/ 132 h 263"/>
              <a:gd name="T50" fmla="*/ 263 w 264"/>
              <a:gd name="T51" fmla="*/ 116 h 263"/>
              <a:gd name="T52" fmla="*/ 254 w 264"/>
              <a:gd name="T53" fmla="*/ 96 h 263"/>
              <a:gd name="T54" fmla="*/ 8 w 264"/>
              <a:gd name="T55" fmla="*/ 86 h 263"/>
              <a:gd name="T56" fmla="*/ 7 w 264"/>
              <a:gd name="T57" fmla="*/ 107 h 263"/>
              <a:gd name="T58" fmla="*/ 239 w 264"/>
              <a:gd name="T59" fmla="*/ 55 h 263"/>
              <a:gd name="T60" fmla="*/ 246 w 264"/>
              <a:gd name="T61" fmla="*/ 76 h 263"/>
              <a:gd name="T62" fmla="*/ 30 w 264"/>
              <a:gd name="T63" fmla="*/ 48 h 263"/>
              <a:gd name="T64" fmla="*/ 21 w 264"/>
              <a:gd name="T65" fmla="*/ 68 h 263"/>
              <a:gd name="T66" fmla="*/ 206 w 264"/>
              <a:gd name="T67" fmla="*/ 28 h 263"/>
              <a:gd name="T68" fmla="*/ 225 w 264"/>
              <a:gd name="T69" fmla="*/ 38 h 263"/>
              <a:gd name="T70" fmla="*/ 206 w 264"/>
              <a:gd name="T71" fmla="*/ 28 h 263"/>
              <a:gd name="T72" fmla="*/ 63 w 264"/>
              <a:gd name="T73" fmla="*/ 19 h 263"/>
              <a:gd name="T74" fmla="*/ 48 w 264"/>
              <a:gd name="T75" fmla="*/ 35 h 263"/>
              <a:gd name="T76" fmla="*/ 169 w 264"/>
              <a:gd name="T77" fmla="*/ 5 h 263"/>
              <a:gd name="T78" fmla="*/ 187 w 264"/>
              <a:gd name="T79" fmla="*/ 17 h 263"/>
              <a:gd name="T80" fmla="*/ 104 w 264"/>
              <a:gd name="T81" fmla="*/ 3 h 263"/>
              <a:gd name="T82" fmla="*/ 84 w 264"/>
              <a:gd name="T83" fmla="*/ 13 h 263"/>
              <a:gd name="T84" fmla="*/ 131 w 264"/>
              <a:gd name="T85" fmla="*/ 4 h 263"/>
              <a:gd name="T86" fmla="*/ 125 w 264"/>
              <a:gd name="T87" fmla="*/ 0 h 263"/>
              <a:gd name="T88" fmla="*/ 147 w 264"/>
              <a:gd name="T89" fmla="*/ 1 h 263"/>
              <a:gd name="T90" fmla="*/ 131 w 264"/>
              <a:gd name="T91" fmla="*/ 4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64" h="263">
                <a:moveTo>
                  <a:pt x="141" y="258"/>
                </a:moveTo>
                <a:cubicBezTo>
                  <a:pt x="148" y="258"/>
                  <a:pt x="155" y="257"/>
                  <a:pt x="162" y="255"/>
                </a:cubicBezTo>
                <a:cubicBezTo>
                  <a:pt x="162" y="255"/>
                  <a:pt x="162" y="255"/>
                  <a:pt x="162" y="255"/>
                </a:cubicBezTo>
                <a:cubicBezTo>
                  <a:pt x="163" y="259"/>
                  <a:pt x="163" y="259"/>
                  <a:pt x="163" y="259"/>
                </a:cubicBezTo>
                <a:cubicBezTo>
                  <a:pt x="156" y="262"/>
                  <a:pt x="149" y="263"/>
                  <a:pt x="141" y="263"/>
                </a:cubicBezTo>
                <a:cubicBezTo>
                  <a:pt x="141" y="263"/>
                  <a:pt x="141" y="263"/>
                  <a:pt x="141" y="263"/>
                </a:cubicBezTo>
                <a:cubicBezTo>
                  <a:pt x="141" y="258"/>
                  <a:pt x="141" y="258"/>
                  <a:pt x="141" y="258"/>
                </a:cubicBezTo>
                <a:close/>
                <a:moveTo>
                  <a:pt x="98" y="259"/>
                </a:moveTo>
                <a:cubicBezTo>
                  <a:pt x="99" y="255"/>
                  <a:pt x="99" y="255"/>
                  <a:pt x="99" y="255"/>
                </a:cubicBezTo>
                <a:cubicBezTo>
                  <a:pt x="106" y="256"/>
                  <a:pt x="112" y="258"/>
                  <a:pt x="120" y="258"/>
                </a:cubicBezTo>
                <a:cubicBezTo>
                  <a:pt x="120" y="258"/>
                  <a:pt x="120" y="258"/>
                  <a:pt x="120" y="258"/>
                </a:cubicBezTo>
                <a:cubicBezTo>
                  <a:pt x="120" y="258"/>
                  <a:pt x="120" y="258"/>
                  <a:pt x="120" y="258"/>
                </a:cubicBezTo>
                <a:cubicBezTo>
                  <a:pt x="119" y="263"/>
                  <a:pt x="119" y="263"/>
                  <a:pt x="119" y="263"/>
                </a:cubicBezTo>
                <a:cubicBezTo>
                  <a:pt x="112" y="262"/>
                  <a:pt x="105" y="260"/>
                  <a:pt x="98" y="259"/>
                </a:cubicBezTo>
                <a:close/>
                <a:moveTo>
                  <a:pt x="182" y="249"/>
                </a:moveTo>
                <a:cubicBezTo>
                  <a:pt x="188" y="246"/>
                  <a:pt x="195" y="242"/>
                  <a:pt x="201" y="239"/>
                </a:cubicBezTo>
                <a:cubicBezTo>
                  <a:pt x="201" y="239"/>
                  <a:pt x="201" y="239"/>
                  <a:pt x="201" y="239"/>
                </a:cubicBezTo>
                <a:cubicBezTo>
                  <a:pt x="203" y="242"/>
                  <a:pt x="203" y="242"/>
                  <a:pt x="203" y="242"/>
                </a:cubicBezTo>
                <a:cubicBezTo>
                  <a:pt x="197" y="247"/>
                  <a:pt x="190" y="250"/>
                  <a:pt x="183" y="253"/>
                </a:cubicBezTo>
                <a:cubicBezTo>
                  <a:pt x="183" y="253"/>
                  <a:pt x="183" y="253"/>
                  <a:pt x="183" y="253"/>
                </a:cubicBezTo>
                <a:cubicBezTo>
                  <a:pt x="182" y="249"/>
                  <a:pt x="182" y="249"/>
                  <a:pt x="182" y="249"/>
                </a:cubicBezTo>
                <a:close/>
                <a:moveTo>
                  <a:pt x="58" y="241"/>
                </a:moveTo>
                <a:cubicBezTo>
                  <a:pt x="61" y="237"/>
                  <a:pt x="61" y="237"/>
                  <a:pt x="61" y="237"/>
                </a:cubicBezTo>
                <a:cubicBezTo>
                  <a:pt x="66" y="241"/>
                  <a:pt x="72" y="244"/>
                  <a:pt x="79" y="248"/>
                </a:cubicBezTo>
                <a:cubicBezTo>
                  <a:pt x="79" y="248"/>
                  <a:pt x="79" y="248"/>
                  <a:pt x="79" y="248"/>
                </a:cubicBezTo>
                <a:cubicBezTo>
                  <a:pt x="77" y="251"/>
                  <a:pt x="77" y="251"/>
                  <a:pt x="77" y="251"/>
                </a:cubicBezTo>
                <a:cubicBezTo>
                  <a:pt x="70" y="249"/>
                  <a:pt x="64" y="245"/>
                  <a:pt x="58" y="241"/>
                </a:cubicBezTo>
                <a:close/>
                <a:moveTo>
                  <a:pt x="201" y="239"/>
                </a:moveTo>
                <a:cubicBezTo>
                  <a:pt x="201" y="239"/>
                  <a:pt x="201" y="239"/>
                  <a:pt x="201" y="239"/>
                </a:cubicBezTo>
                <a:cubicBezTo>
                  <a:pt x="201" y="239"/>
                  <a:pt x="201" y="239"/>
                  <a:pt x="201" y="239"/>
                </a:cubicBezTo>
                <a:cubicBezTo>
                  <a:pt x="201" y="239"/>
                  <a:pt x="201" y="239"/>
                  <a:pt x="201" y="239"/>
                </a:cubicBezTo>
                <a:cubicBezTo>
                  <a:pt x="201" y="239"/>
                  <a:pt x="201" y="239"/>
                  <a:pt x="201" y="239"/>
                </a:cubicBezTo>
                <a:close/>
                <a:moveTo>
                  <a:pt x="217" y="226"/>
                </a:moveTo>
                <a:cubicBezTo>
                  <a:pt x="223" y="221"/>
                  <a:pt x="228" y="216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5" y="213"/>
                  <a:pt x="235" y="213"/>
                  <a:pt x="235" y="213"/>
                </a:cubicBezTo>
                <a:cubicBezTo>
                  <a:pt x="231" y="219"/>
                  <a:pt x="226" y="224"/>
                  <a:pt x="221" y="229"/>
                </a:cubicBezTo>
                <a:cubicBezTo>
                  <a:pt x="221" y="229"/>
                  <a:pt x="221" y="229"/>
                  <a:pt x="221" y="229"/>
                </a:cubicBezTo>
                <a:cubicBezTo>
                  <a:pt x="217" y="226"/>
                  <a:pt x="217" y="226"/>
                  <a:pt x="217" y="226"/>
                </a:cubicBezTo>
                <a:close/>
                <a:moveTo>
                  <a:pt x="26" y="210"/>
                </a:moveTo>
                <a:cubicBezTo>
                  <a:pt x="30" y="208"/>
                  <a:pt x="30" y="208"/>
                  <a:pt x="30" y="208"/>
                </a:cubicBezTo>
                <a:cubicBezTo>
                  <a:pt x="34" y="213"/>
                  <a:pt x="39" y="219"/>
                  <a:pt x="44" y="224"/>
                </a:cubicBezTo>
                <a:cubicBezTo>
                  <a:pt x="44" y="224"/>
                  <a:pt x="44" y="224"/>
                  <a:pt x="44" y="224"/>
                </a:cubicBezTo>
                <a:cubicBezTo>
                  <a:pt x="41" y="227"/>
                  <a:pt x="41" y="227"/>
                  <a:pt x="41" y="227"/>
                </a:cubicBezTo>
                <a:cubicBezTo>
                  <a:pt x="36" y="222"/>
                  <a:pt x="31" y="216"/>
                  <a:pt x="26" y="210"/>
                </a:cubicBezTo>
                <a:close/>
                <a:moveTo>
                  <a:pt x="243" y="193"/>
                </a:moveTo>
                <a:cubicBezTo>
                  <a:pt x="247" y="186"/>
                  <a:pt x="250" y="180"/>
                  <a:pt x="253" y="173"/>
                </a:cubicBezTo>
                <a:cubicBezTo>
                  <a:pt x="253" y="173"/>
                  <a:pt x="253" y="173"/>
                  <a:pt x="253" y="173"/>
                </a:cubicBezTo>
                <a:cubicBezTo>
                  <a:pt x="257" y="175"/>
                  <a:pt x="257" y="175"/>
                  <a:pt x="257" y="175"/>
                </a:cubicBezTo>
                <a:cubicBezTo>
                  <a:pt x="254" y="182"/>
                  <a:pt x="251" y="189"/>
                  <a:pt x="247" y="195"/>
                </a:cubicBezTo>
                <a:cubicBezTo>
                  <a:pt x="247" y="195"/>
                  <a:pt x="247" y="195"/>
                  <a:pt x="247" y="195"/>
                </a:cubicBezTo>
                <a:cubicBezTo>
                  <a:pt x="243" y="193"/>
                  <a:pt x="243" y="193"/>
                  <a:pt x="243" y="193"/>
                </a:cubicBezTo>
                <a:close/>
                <a:moveTo>
                  <a:pt x="6" y="171"/>
                </a:moveTo>
                <a:cubicBezTo>
                  <a:pt x="10" y="170"/>
                  <a:pt x="10" y="170"/>
                  <a:pt x="10" y="170"/>
                </a:cubicBezTo>
                <a:cubicBezTo>
                  <a:pt x="12" y="177"/>
                  <a:pt x="16" y="184"/>
                  <a:pt x="19" y="190"/>
                </a:cubicBezTo>
                <a:cubicBezTo>
                  <a:pt x="19" y="190"/>
                  <a:pt x="19" y="190"/>
                  <a:pt x="19" y="190"/>
                </a:cubicBezTo>
                <a:cubicBezTo>
                  <a:pt x="14" y="192"/>
                  <a:pt x="14" y="192"/>
                  <a:pt x="14" y="192"/>
                </a:cubicBezTo>
                <a:cubicBezTo>
                  <a:pt x="11" y="185"/>
                  <a:pt x="8" y="179"/>
                  <a:pt x="6" y="171"/>
                </a:cubicBezTo>
                <a:close/>
                <a:moveTo>
                  <a:pt x="258" y="153"/>
                </a:moveTo>
                <a:cubicBezTo>
                  <a:pt x="259" y="146"/>
                  <a:pt x="259" y="139"/>
                  <a:pt x="259" y="132"/>
                </a:cubicBezTo>
                <a:cubicBezTo>
                  <a:pt x="259" y="132"/>
                  <a:pt x="259" y="132"/>
                  <a:pt x="259" y="132"/>
                </a:cubicBezTo>
                <a:cubicBezTo>
                  <a:pt x="264" y="132"/>
                  <a:pt x="264" y="132"/>
                  <a:pt x="264" y="132"/>
                </a:cubicBezTo>
                <a:cubicBezTo>
                  <a:pt x="264" y="139"/>
                  <a:pt x="263" y="146"/>
                  <a:pt x="262" y="153"/>
                </a:cubicBezTo>
                <a:cubicBezTo>
                  <a:pt x="262" y="153"/>
                  <a:pt x="262" y="153"/>
                  <a:pt x="262" y="153"/>
                </a:cubicBezTo>
                <a:cubicBezTo>
                  <a:pt x="258" y="153"/>
                  <a:pt x="258" y="153"/>
                  <a:pt x="258" y="153"/>
                </a:cubicBezTo>
                <a:close/>
                <a:moveTo>
                  <a:pt x="0" y="132"/>
                </a:moveTo>
                <a:cubicBezTo>
                  <a:pt x="0" y="131"/>
                  <a:pt x="0" y="130"/>
                  <a:pt x="0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4" y="128"/>
                  <a:pt x="4" y="128"/>
                  <a:pt x="4" y="128"/>
                </a:cubicBezTo>
                <a:cubicBezTo>
                  <a:pt x="4" y="130"/>
                  <a:pt x="4" y="131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4" y="138"/>
                  <a:pt x="5" y="144"/>
                  <a:pt x="6" y="150"/>
                </a:cubicBezTo>
                <a:cubicBezTo>
                  <a:pt x="6" y="150"/>
                  <a:pt x="6" y="150"/>
                  <a:pt x="6" y="150"/>
                </a:cubicBezTo>
                <a:cubicBezTo>
                  <a:pt x="2" y="150"/>
                  <a:pt x="2" y="150"/>
                  <a:pt x="2" y="150"/>
                </a:cubicBezTo>
                <a:cubicBezTo>
                  <a:pt x="1" y="144"/>
                  <a:pt x="0" y="138"/>
                  <a:pt x="0" y="132"/>
                </a:cubicBezTo>
                <a:close/>
                <a:moveTo>
                  <a:pt x="254" y="96"/>
                </a:moveTo>
                <a:cubicBezTo>
                  <a:pt x="258" y="94"/>
                  <a:pt x="258" y="94"/>
                  <a:pt x="258" y="94"/>
                </a:cubicBezTo>
                <a:cubicBezTo>
                  <a:pt x="260" y="102"/>
                  <a:pt x="262" y="108"/>
                  <a:pt x="263" y="116"/>
                </a:cubicBezTo>
                <a:cubicBezTo>
                  <a:pt x="263" y="116"/>
                  <a:pt x="263" y="116"/>
                  <a:pt x="263" y="116"/>
                </a:cubicBezTo>
                <a:cubicBezTo>
                  <a:pt x="259" y="117"/>
                  <a:pt x="259" y="117"/>
                  <a:pt x="259" y="117"/>
                </a:cubicBezTo>
                <a:cubicBezTo>
                  <a:pt x="258" y="109"/>
                  <a:pt x="256" y="103"/>
                  <a:pt x="254" y="96"/>
                </a:cubicBezTo>
                <a:close/>
                <a:moveTo>
                  <a:pt x="3" y="107"/>
                </a:moveTo>
                <a:cubicBezTo>
                  <a:pt x="4" y="99"/>
                  <a:pt x="6" y="92"/>
                  <a:pt x="8" y="86"/>
                </a:cubicBezTo>
                <a:cubicBezTo>
                  <a:pt x="8" y="86"/>
                  <a:pt x="8" y="86"/>
                  <a:pt x="8" y="86"/>
                </a:cubicBezTo>
                <a:cubicBezTo>
                  <a:pt x="12" y="87"/>
                  <a:pt x="12" y="87"/>
                  <a:pt x="12" y="87"/>
                </a:cubicBezTo>
                <a:cubicBezTo>
                  <a:pt x="10" y="94"/>
                  <a:pt x="8" y="101"/>
                  <a:pt x="7" y="107"/>
                </a:cubicBezTo>
                <a:cubicBezTo>
                  <a:pt x="7" y="107"/>
                  <a:pt x="7" y="107"/>
                  <a:pt x="7" y="107"/>
                </a:cubicBezTo>
                <a:cubicBezTo>
                  <a:pt x="3" y="107"/>
                  <a:pt x="3" y="107"/>
                  <a:pt x="3" y="107"/>
                </a:cubicBezTo>
                <a:close/>
                <a:moveTo>
                  <a:pt x="236" y="58"/>
                </a:moveTo>
                <a:cubicBezTo>
                  <a:pt x="239" y="55"/>
                  <a:pt x="239" y="55"/>
                  <a:pt x="239" y="55"/>
                </a:cubicBezTo>
                <a:cubicBezTo>
                  <a:pt x="243" y="61"/>
                  <a:pt x="247" y="67"/>
                  <a:pt x="251" y="74"/>
                </a:cubicBezTo>
                <a:cubicBezTo>
                  <a:pt x="251" y="74"/>
                  <a:pt x="251" y="74"/>
                  <a:pt x="251" y="74"/>
                </a:cubicBezTo>
                <a:cubicBezTo>
                  <a:pt x="246" y="76"/>
                  <a:pt x="246" y="76"/>
                  <a:pt x="246" y="76"/>
                </a:cubicBezTo>
                <a:cubicBezTo>
                  <a:pt x="243" y="69"/>
                  <a:pt x="240" y="63"/>
                  <a:pt x="236" y="58"/>
                </a:cubicBezTo>
                <a:close/>
                <a:moveTo>
                  <a:pt x="18" y="66"/>
                </a:moveTo>
                <a:cubicBezTo>
                  <a:pt x="21" y="59"/>
                  <a:pt x="25" y="53"/>
                  <a:pt x="30" y="48"/>
                </a:cubicBezTo>
                <a:cubicBezTo>
                  <a:pt x="30" y="48"/>
                  <a:pt x="30" y="48"/>
                  <a:pt x="30" y="48"/>
                </a:cubicBezTo>
                <a:cubicBezTo>
                  <a:pt x="34" y="50"/>
                  <a:pt x="34" y="50"/>
                  <a:pt x="34" y="50"/>
                </a:cubicBezTo>
                <a:cubicBezTo>
                  <a:pt x="29" y="56"/>
                  <a:pt x="25" y="62"/>
                  <a:pt x="21" y="68"/>
                </a:cubicBezTo>
                <a:cubicBezTo>
                  <a:pt x="21" y="68"/>
                  <a:pt x="21" y="68"/>
                  <a:pt x="21" y="68"/>
                </a:cubicBezTo>
                <a:cubicBezTo>
                  <a:pt x="18" y="66"/>
                  <a:pt x="18" y="66"/>
                  <a:pt x="18" y="66"/>
                </a:cubicBezTo>
                <a:close/>
                <a:moveTo>
                  <a:pt x="206" y="28"/>
                </a:moveTo>
                <a:cubicBezTo>
                  <a:pt x="206" y="28"/>
                  <a:pt x="206" y="28"/>
                  <a:pt x="206" y="28"/>
                </a:cubicBezTo>
                <a:cubicBezTo>
                  <a:pt x="208" y="24"/>
                  <a:pt x="208" y="24"/>
                  <a:pt x="208" y="24"/>
                </a:cubicBezTo>
                <a:cubicBezTo>
                  <a:pt x="214" y="29"/>
                  <a:pt x="219" y="33"/>
                  <a:pt x="225" y="38"/>
                </a:cubicBezTo>
                <a:cubicBezTo>
                  <a:pt x="225" y="38"/>
                  <a:pt x="225" y="38"/>
                  <a:pt x="225" y="38"/>
                </a:cubicBezTo>
                <a:cubicBezTo>
                  <a:pt x="222" y="42"/>
                  <a:pt x="222" y="42"/>
                  <a:pt x="222" y="42"/>
                </a:cubicBezTo>
                <a:cubicBezTo>
                  <a:pt x="217" y="36"/>
                  <a:pt x="211" y="32"/>
                  <a:pt x="206" y="28"/>
                </a:cubicBezTo>
                <a:close/>
                <a:moveTo>
                  <a:pt x="46" y="32"/>
                </a:moveTo>
                <a:cubicBezTo>
                  <a:pt x="51" y="27"/>
                  <a:pt x="57" y="23"/>
                  <a:pt x="63" y="19"/>
                </a:cubicBezTo>
                <a:cubicBezTo>
                  <a:pt x="63" y="19"/>
                  <a:pt x="63" y="19"/>
                  <a:pt x="63" y="19"/>
                </a:cubicBezTo>
                <a:cubicBezTo>
                  <a:pt x="66" y="23"/>
                  <a:pt x="66" y="23"/>
                  <a:pt x="66" y="23"/>
                </a:cubicBezTo>
                <a:cubicBezTo>
                  <a:pt x="60" y="26"/>
                  <a:pt x="54" y="31"/>
                  <a:pt x="48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6" y="32"/>
                  <a:pt x="46" y="32"/>
                  <a:pt x="46" y="32"/>
                </a:cubicBezTo>
                <a:close/>
                <a:moveTo>
                  <a:pt x="168" y="9"/>
                </a:moveTo>
                <a:cubicBezTo>
                  <a:pt x="169" y="5"/>
                  <a:pt x="169" y="5"/>
                  <a:pt x="169" y="5"/>
                </a:cubicBezTo>
                <a:cubicBezTo>
                  <a:pt x="176" y="7"/>
                  <a:pt x="183" y="10"/>
                  <a:pt x="189" y="13"/>
                </a:cubicBezTo>
                <a:cubicBezTo>
                  <a:pt x="189" y="13"/>
                  <a:pt x="189" y="13"/>
                  <a:pt x="189" y="13"/>
                </a:cubicBezTo>
                <a:cubicBezTo>
                  <a:pt x="187" y="17"/>
                  <a:pt x="187" y="17"/>
                  <a:pt x="187" y="17"/>
                </a:cubicBezTo>
                <a:cubicBezTo>
                  <a:pt x="181" y="14"/>
                  <a:pt x="175" y="12"/>
                  <a:pt x="168" y="9"/>
                </a:cubicBezTo>
                <a:close/>
                <a:moveTo>
                  <a:pt x="83" y="9"/>
                </a:moveTo>
                <a:cubicBezTo>
                  <a:pt x="90" y="6"/>
                  <a:pt x="97" y="4"/>
                  <a:pt x="104" y="3"/>
                </a:cubicBezTo>
                <a:cubicBezTo>
                  <a:pt x="104" y="3"/>
                  <a:pt x="104" y="3"/>
                  <a:pt x="104" y="3"/>
                </a:cubicBezTo>
                <a:cubicBezTo>
                  <a:pt x="105" y="7"/>
                  <a:pt x="105" y="7"/>
                  <a:pt x="105" y="7"/>
                </a:cubicBezTo>
                <a:cubicBezTo>
                  <a:pt x="98" y="8"/>
                  <a:pt x="91" y="10"/>
                  <a:pt x="84" y="13"/>
                </a:cubicBezTo>
                <a:cubicBezTo>
                  <a:pt x="84" y="13"/>
                  <a:pt x="84" y="13"/>
                  <a:pt x="84" y="13"/>
                </a:cubicBezTo>
                <a:cubicBezTo>
                  <a:pt x="83" y="9"/>
                  <a:pt x="83" y="9"/>
                  <a:pt x="83" y="9"/>
                </a:cubicBezTo>
                <a:close/>
                <a:moveTo>
                  <a:pt x="131" y="4"/>
                </a:moveTo>
                <a:cubicBezTo>
                  <a:pt x="129" y="4"/>
                  <a:pt x="127" y="4"/>
                  <a:pt x="125" y="4"/>
                </a:cubicBezTo>
                <a:cubicBezTo>
                  <a:pt x="125" y="4"/>
                  <a:pt x="125" y="4"/>
                  <a:pt x="125" y="4"/>
                </a:cubicBezTo>
                <a:cubicBezTo>
                  <a:pt x="125" y="0"/>
                  <a:pt x="125" y="0"/>
                  <a:pt x="125" y="0"/>
                </a:cubicBezTo>
                <a:cubicBezTo>
                  <a:pt x="127" y="0"/>
                  <a:pt x="129" y="0"/>
                  <a:pt x="131" y="0"/>
                </a:cubicBezTo>
                <a:cubicBezTo>
                  <a:pt x="131" y="0"/>
                  <a:pt x="131" y="0"/>
                  <a:pt x="131" y="0"/>
                </a:cubicBezTo>
                <a:cubicBezTo>
                  <a:pt x="137" y="0"/>
                  <a:pt x="142" y="0"/>
                  <a:pt x="147" y="1"/>
                </a:cubicBezTo>
                <a:cubicBezTo>
                  <a:pt x="147" y="1"/>
                  <a:pt x="147" y="1"/>
                  <a:pt x="147" y="1"/>
                </a:cubicBezTo>
                <a:cubicBezTo>
                  <a:pt x="147" y="5"/>
                  <a:pt x="147" y="5"/>
                  <a:pt x="147" y="5"/>
                </a:cubicBezTo>
                <a:cubicBezTo>
                  <a:pt x="142" y="4"/>
                  <a:pt x="137" y="4"/>
                  <a:pt x="131" y="4"/>
                </a:cubicBezTo>
                <a:close/>
              </a:path>
            </a:pathLst>
          </a:custGeom>
          <a:solidFill>
            <a:srgbClr val="B4B4B4"/>
          </a:solidFill>
          <a:ln>
            <a:noFill/>
          </a:ln>
          <a:extLst/>
        </p:spPr>
        <p:txBody>
          <a:bodyPr lIns="91440" tIns="45720" rIns="91440" bIns="4572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sz="2700">
              <a:latin typeface="+mn-ea"/>
            </a:endParaRPr>
          </a:p>
        </p:txBody>
      </p:sp>
      <p:sp>
        <p:nvSpPr>
          <p:cNvPr id="127" name="MH_Other_3"/>
          <p:cNvSpPr>
            <a:spLocks noChangeArrowheads="1"/>
          </p:cNvSpPr>
          <p:nvPr/>
        </p:nvSpPr>
        <p:spPr bwMode="auto">
          <a:xfrm>
            <a:off x="2425356" y="2416788"/>
            <a:ext cx="107651" cy="10765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91440" tIns="45720" rIns="91440" bIns="4572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sz="2700">
              <a:latin typeface="+mn-ea"/>
            </a:endParaRPr>
          </a:p>
        </p:txBody>
      </p:sp>
      <p:sp>
        <p:nvSpPr>
          <p:cNvPr id="128" name="MH_Other_34"/>
          <p:cNvSpPr>
            <a:spLocks/>
          </p:cNvSpPr>
          <p:nvPr/>
        </p:nvSpPr>
        <p:spPr bwMode="auto">
          <a:xfrm>
            <a:off x="1987275" y="2004125"/>
            <a:ext cx="843268" cy="843268"/>
          </a:xfrm>
          <a:custGeom>
            <a:avLst/>
            <a:gdLst>
              <a:gd name="connsiteX0" fmla="*/ 419236 w 894987"/>
              <a:gd name="connsiteY0" fmla="*/ 0 h 895417"/>
              <a:gd name="connsiteX1" fmla="*/ 466885 w 894987"/>
              <a:gd name="connsiteY1" fmla="*/ 1221 h 895417"/>
              <a:gd name="connsiteX2" fmla="*/ 466885 w 894987"/>
              <a:gd name="connsiteY2" fmla="*/ 66 h 895417"/>
              <a:gd name="connsiteX3" fmla="*/ 475435 w 894987"/>
              <a:gd name="connsiteY3" fmla="*/ 1440 h 895417"/>
              <a:gd name="connsiteX4" fmla="*/ 506086 w 894987"/>
              <a:gd name="connsiteY4" fmla="*/ 2225 h 895417"/>
              <a:gd name="connsiteX5" fmla="*/ 568451 w 894987"/>
              <a:gd name="connsiteY5" fmla="*/ 16386 h 895417"/>
              <a:gd name="connsiteX6" fmla="*/ 576326 w 894987"/>
              <a:gd name="connsiteY6" fmla="*/ 17651 h 895417"/>
              <a:gd name="connsiteX7" fmla="*/ 578797 w 894987"/>
              <a:gd name="connsiteY7" fmla="*/ 18735 h 895417"/>
              <a:gd name="connsiteX8" fmla="*/ 592232 w 894987"/>
              <a:gd name="connsiteY8" fmla="*/ 21786 h 895417"/>
              <a:gd name="connsiteX9" fmla="*/ 675216 w 894987"/>
              <a:gd name="connsiteY9" fmla="*/ 59383 h 895417"/>
              <a:gd name="connsiteX10" fmla="*/ 747474 w 894987"/>
              <a:gd name="connsiteY10" fmla="*/ 112842 h 895417"/>
              <a:gd name="connsiteX11" fmla="*/ 762287 w 894987"/>
              <a:gd name="connsiteY11" fmla="*/ 129203 h 895417"/>
              <a:gd name="connsiteX12" fmla="*/ 765317 w 894987"/>
              <a:gd name="connsiteY12" fmla="*/ 131602 h 895417"/>
              <a:gd name="connsiteX13" fmla="*/ 769476 w 894987"/>
              <a:gd name="connsiteY13" fmla="*/ 137143 h 895417"/>
              <a:gd name="connsiteX14" fmla="*/ 806320 w 894987"/>
              <a:gd name="connsiteY14" fmla="*/ 177837 h 895417"/>
              <a:gd name="connsiteX15" fmla="*/ 832219 w 894987"/>
              <a:gd name="connsiteY15" fmla="*/ 220746 h 895417"/>
              <a:gd name="connsiteX16" fmla="*/ 835528 w 894987"/>
              <a:gd name="connsiteY16" fmla="*/ 225154 h 895417"/>
              <a:gd name="connsiteX17" fmla="*/ 837612 w 894987"/>
              <a:gd name="connsiteY17" fmla="*/ 229680 h 895417"/>
              <a:gd name="connsiteX18" fmla="*/ 850994 w 894987"/>
              <a:gd name="connsiteY18" fmla="*/ 251851 h 895417"/>
              <a:gd name="connsiteX19" fmla="*/ 863853 w 894987"/>
              <a:gd name="connsiteY19" fmla="*/ 286665 h 895417"/>
              <a:gd name="connsiteX20" fmla="*/ 873017 w 894987"/>
              <a:gd name="connsiteY20" fmla="*/ 306563 h 895417"/>
              <a:gd name="connsiteX21" fmla="*/ 876017 w 894987"/>
              <a:gd name="connsiteY21" fmla="*/ 319595 h 895417"/>
              <a:gd name="connsiteX22" fmla="*/ 880734 w 894987"/>
              <a:gd name="connsiteY22" fmla="*/ 332366 h 895417"/>
              <a:gd name="connsiteX23" fmla="*/ 885349 w 894987"/>
              <a:gd name="connsiteY23" fmla="*/ 360126 h 895417"/>
              <a:gd name="connsiteX24" fmla="*/ 892583 w 894987"/>
              <a:gd name="connsiteY24" fmla="*/ 391548 h 895417"/>
              <a:gd name="connsiteX25" fmla="*/ 892989 w 894987"/>
              <a:gd name="connsiteY25" fmla="*/ 406093 h 895417"/>
              <a:gd name="connsiteX26" fmla="*/ 894780 w 894987"/>
              <a:gd name="connsiteY26" fmla="*/ 416863 h 895417"/>
              <a:gd name="connsiteX27" fmla="*/ 894034 w 894987"/>
              <a:gd name="connsiteY27" fmla="*/ 443472 h 895417"/>
              <a:gd name="connsiteX28" fmla="*/ 894987 w 894987"/>
              <a:gd name="connsiteY28" fmla="*/ 477587 h 895417"/>
              <a:gd name="connsiteX29" fmla="*/ 892687 w 894987"/>
              <a:gd name="connsiteY29" fmla="*/ 491476 h 895417"/>
              <a:gd name="connsiteX30" fmla="*/ 892369 w 894987"/>
              <a:gd name="connsiteY30" fmla="*/ 502825 h 895417"/>
              <a:gd name="connsiteX31" fmla="*/ 886872 w 894987"/>
              <a:gd name="connsiteY31" fmla="*/ 526602 h 895417"/>
              <a:gd name="connsiteX32" fmla="*/ 880985 w 894987"/>
              <a:gd name="connsiteY32" fmla="*/ 562162 h 895417"/>
              <a:gd name="connsiteX33" fmla="*/ 874705 w 894987"/>
              <a:gd name="connsiteY33" fmla="*/ 579233 h 895417"/>
              <a:gd name="connsiteX34" fmla="*/ 872741 w 894987"/>
              <a:gd name="connsiteY34" fmla="*/ 587732 h 895417"/>
              <a:gd name="connsiteX35" fmla="*/ 867056 w 894987"/>
              <a:gd name="connsiteY35" fmla="*/ 600026 h 895417"/>
              <a:gd name="connsiteX36" fmla="*/ 851339 w 894987"/>
              <a:gd name="connsiteY36" fmla="*/ 642750 h 895417"/>
              <a:gd name="connsiteX37" fmla="*/ 806805 w 894987"/>
              <a:gd name="connsiteY37" fmla="*/ 716832 h 895417"/>
              <a:gd name="connsiteX38" fmla="*/ 783598 w 894987"/>
              <a:gd name="connsiteY38" fmla="*/ 742568 h 895417"/>
              <a:gd name="connsiteX39" fmla="*/ 783314 w 894987"/>
              <a:gd name="connsiteY39" fmla="*/ 742973 h 895417"/>
              <a:gd name="connsiteX40" fmla="*/ 782777 w 894987"/>
              <a:gd name="connsiteY40" fmla="*/ 743479 h 895417"/>
              <a:gd name="connsiteX41" fmla="*/ 748144 w 894987"/>
              <a:gd name="connsiteY41" fmla="*/ 781886 h 895417"/>
              <a:gd name="connsiteX42" fmla="*/ 676115 w 894987"/>
              <a:gd name="connsiteY42" fmla="*/ 835394 h 895417"/>
              <a:gd name="connsiteX43" fmla="*/ 647986 w 894987"/>
              <a:gd name="connsiteY43" fmla="*/ 847498 h 895417"/>
              <a:gd name="connsiteX44" fmla="*/ 646179 w 894987"/>
              <a:gd name="connsiteY44" fmla="*/ 848621 h 895417"/>
              <a:gd name="connsiteX45" fmla="*/ 639593 w 894987"/>
              <a:gd name="connsiteY45" fmla="*/ 851110 h 895417"/>
              <a:gd name="connsiteX46" fmla="*/ 571500 w 894987"/>
              <a:gd name="connsiteY46" fmla="*/ 880411 h 895417"/>
              <a:gd name="connsiteX47" fmla="*/ 466885 w 894987"/>
              <a:gd name="connsiteY47" fmla="*/ 895417 h 895417"/>
              <a:gd name="connsiteX48" fmla="*/ 466885 w 894987"/>
              <a:gd name="connsiteY48" fmla="*/ 893669 h 895417"/>
              <a:gd name="connsiteX49" fmla="*/ 466885 w 894987"/>
              <a:gd name="connsiteY49" fmla="*/ 892997 h 895417"/>
              <a:gd name="connsiteX50" fmla="*/ 394503 w 894987"/>
              <a:gd name="connsiteY50" fmla="*/ 891138 h 895417"/>
              <a:gd name="connsiteX51" fmla="*/ 225450 w 894987"/>
              <a:gd name="connsiteY51" fmla="*/ 833980 h 895417"/>
              <a:gd name="connsiteX52" fmla="*/ 60536 w 894987"/>
              <a:gd name="connsiteY52" fmla="*/ 224297 h 895417"/>
              <a:gd name="connsiteX53" fmla="*/ 419236 w 894987"/>
              <a:gd name="connsiteY53" fmla="*/ 0 h 895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94987" h="895417">
                <a:moveTo>
                  <a:pt x="419236" y="0"/>
                </a:moveTo>
                <a:lnTo>
                  <a:pt x="466885" y="1221"/>
                </a:lnTo>
                <a:lnTo>
                  <a:pt x="466885" y="66"/>
                </a:lnTo>
                <a:lnTo>
                  <a:pt x="475435" y="1440"/>
                </a:lnTo>
                <a:lnTo>
                  <a:pt x="506086" y="2225"/>
                </a:lnTo>
                <a:lnTo>
                  <a:pt x="568451" y="16386"/>
                </a:lnTo>
                <a:lnTo>
                  <a:pt x="576326" y="17651"/>
                </a:lnTo>
                <a:lnTo>
                  <a:pt x="578797" y="18735"/>
                </a:lnTo>
                <a:lnTo>
                  <a:pt x="592232" y="21786"/>
                </a:lnTo>
                <a:cubicBezTo>
                  <a:pt x="620557" y="31273"/>
                  <a:pt x="648355" y="43766"/>
                  <a:pt x="675216" y="59383"/>
                </a:cubicBezTo>
                <a:cubicBezTo>
                  <a:pt x="701453" y="75000"/>
                  <a:pt x="725581" y="92959"/>
                  <a:pt x="747474" y="112842"/>
                </a:cubicBezTo>
                <a:lnTo>
                  <a:pt x="762287" y="129203"/>
                </a:lnTo>
                <a:lnTo>
                  <a:pt x="765317" y="131602"/>
                </a:lnTo>
                <a:lnTo>
                  <a:pt x="769476" y="137143"/>
                </a:lnTo>
                <a:lnTo>
                  <a:pt x="806320" y="177837"/>
                </a:lnTo>
                <a:lnTo>
                  <a:pt x="832219" y="220746"/>
                </a:lnTo>
                <a:lnTo>
                  <a:pt x="835528" y="225154"/>
                </a:lnTo>
                <a:lnTo>
                  <a:pt x="837612" y="229680"/>
                </a:lnTo>
                <a:lnTo>
                  <a:pt x="850994" y="251851"/>
                </a:lnTo>
                <a:lnTo>
                  <a:pt x="863853" y="286665"/>
                </a:lnTo>
                <a:lnTo>
                  <a:pt x="873017" y="306563"/>
                </a:lnTo>
                <a:lnTo>
                  <a:pt x="876017" y="319595"/>
                </a:lnTo>
                <a:lnTo>
                  <a:pt x="880734" y="332366"/>
                </a:lnTo>
                <a:lnTo>
                  <a:pt x="885349" y="360126"/>
                </a:lnTo>
                <a:lnTo>
                  <a:pt x="892583" y="391548"/>
                </a:lnTo>
                <a:lnTo>
                  <a:pt x="892989" y="406093"/>
                </a:lnTo>
                <a:lnTo>
                  <a:pt x="894780" y="416863"/>
                </a:lnTo>
                <a:lnTo>
                  <a:pt x="894034" y="443472"/>
                </a:lnTo>
                <a:lnTo>
                  <a:pt x="894987" y="477587"/>
                </a:lnTo>
                <a:lnTo>
                  <a:pt x="892687" y="491476"/>
                </a:lnTo>
                <a:lnTo>
                  <a:pt x="892369" y="502825"/>
                </a:lnTo>
                <a:lnTo>
                  <a:pt x="886872" y="526602"/>
                </a:lnTo>
                <a:lnTo>
                  <a:pt x="880985" y="562162"/>
                </a:lnTo>
                <a:lnTo>
                  <a:pt x="874705" y="579233"/>
                </a:lnTo>
                <a:lnTo>
                  <a:pt x="872741" y="587732"/>
                </a:lnTo>
                <a:lnTo>
                  <a:pt x="867056" y="600026"/>
                </a:lnTo>
                <a:lnTo>
                  <a:pt x="851339" y="642750"/>
                </a:lnTo>
                <a:cubicBezTo>
                  <a:pt x="838933" y="668668"/>
                  <a:pt x="824047" y="693502"/>
                  <a:pt x="806805" y="716832"/>
                </a:cubicBezTo>
                <a:lnTo>
                  <a:pt x="783598" y="742568"/>
                </a:lnTo>
                <a:lnTo>
                  <a:pt x="783314" y="742973"/>
                </a:lnTo>
                <a:lnTo>
                  <a:pt x="782777" y="743479"/>
                </a:lnTo>
                <a:lnTo>
                  <a:pt x="748144" y="781886"/>
                </a:lnTo>
                <a:cubicBezTo>
                  <a:pt x="726320" y="801787"/>
                  <a:pt x="702268" y="819763"/>
                  <a:pt x="676115" y="835394"/>
                </a:cubicBezTo>
                <a:lnTo>
                  <a:pt x="647986" y="847498"/>
                </a:lnTo>
                <a:lnTo>
                  <a:pt x="646179" y="848621"/>
                </a:lnTo>
                <a:lnTo>
                  <a:pt x="639593" y="851110"/>
                </a:lnTo>
                <a:lnTo>
                  <a:pt x="571500" y="880411"/>
                </a:lnTo>
                <a:cubicBezTo>
                  <a:pt x="536628" y="890415"/>
                  <a:pt x="501757" y="895417"/>
                  <a:pt x="466885" y="895417"/>
                </a:cubicBezTo>
                <a:cubicBezTo>
                  <a:pt x="466885" y="895417"/>
                  <a:pt x="466885" y="895417"/>
                  <a:pt x="466885" y="893669"/>
                </a:cubicBezTo>
                <a:lnTo>
                  <a:pt x="466885" y="892997"/>
                </a:lnTo>
                <a:lnTo>
                  <a:pt x="394503" y="891138"/>
                </a:lnTo>
                <a:cubicBezTo>
                  <a:pt x="336642" y="883954"/>
                  <a:pt x="279172" y="865214"/>
                  <a:pt x="225450" y="833980"/>
                </a:cubicBezTo>
                <a:cubicBezTo>
                  <a:pt x="10562" y="709045"/>
                  <a:pt x="-64399" y="439186"/>
                  <a:pt x="60536" y="224297"/>
                </a:cubicBezTo>
                <a:cubicBezTo>
                  <a:pt x="138620" y="89992"/>
                  <a:pt x="275268" y="10346"/>
                  <a:pt x="419236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sz="1600">
              <a:latin typeface="+mn-ea"/>
            </a:endParaRPr>
          </a:p>
        </p:txBody>
      </p:sp>
      <p:sp>
        <p:nvSpPr>
          <p:cNvPr id="130" name="MH_Other_36"/>
          <p:cNvSpPr>
            <a:spLocks noEditPoints="1"/>
          </p:cNvSpPr>
          <p:nvPr/>
        </p:nvSpPr>
        <p:spPr bwMode="auto">
          <a:xfrm>
            <a:off x="1791411" y="1806762"/>
            <a:ext cx="1242474" cy="1237989"/>
          </a:xfrm>
          <a:custGeom>
            <a:avLst/>
            <a:gdLst>
              <a:gd name="T0" fmla="*/ 162 w 264"/>
              <a:gd name="T1" fmla="*/ 255 h 263"/>
              <a:gd name="T2" fmla="*/ 141 w 264"/>
              <a:gd name="T3" fmla="*/ 263 h 263"/>
              <a:gd name="T4" fmla="*/ 99 w 264"/>
              <a:gd name="T5" fmla="*/ 255 h 263"/>
              <a:gd name="T6" fmla="*/ 120 w 264"/>
              <a:gd name="T7" fmla="*/ 258 h 263"/>
              <a:gd name="T8" fmla="*/ 182 w 264"/>
              <a:gd name="T9" fmla="*/ 249 h 263"/>
              <a:gd name="T10" fmla="*/ 203 w 264"/>
              <a:gd name="T11" fmla="*/ 242 h 263"/>
              <a:gd name="T12" fmla="*/ 182 w 264"/>
              <a:gd name="T13" fmla="*/ 249 h 263"/>
              <a:gd name="T14" fmla="*/ 79 w 264"/>
              <a:gd name="T15" fmla="*/ 248 h 263"/>
              <a:gd name="T16" fmla="*/ 58 w 264"/>
              <a:gd name="T17" fmla="*/ 241 h 263"/>
              <a:gd name="T18" fmla="*/ 201 w 264"/>
              <a:gd name="T19" fmla="*/ 239 h 263"/>
              <a:gd name="T20" fmla="*/ 217 w 264"/>
              <a:gd name="T21" fmla="*/ 226 h 263"/>
              <a:gd name="T22" fmla="*/ 235 w 264"/>
              <a:gd name="T23" fmla="*/ 213 h 263"/>
              <a:gd name="T24" fmla="*/ 217 w 264"/>
              <a:gd name="T25" fmla="*/ 226 h 263"/>
              <a:gd name="T26" fmla="*/ 44 w 264"/>
              <a:gd name="T27" fmla="*/ 224 h 263"/>
              <a:gd name="T28" fmla="*/ 26 w 264"/>
              <a:gd name="T29" fmla="*/ 210 h 263"/>
              <a:gd name="T30" fmla="*/ 253 w 264"/>
              <a:gd name="T31" fmla="*/ 173 h 263"/>
              <a:gd name="T32" fmla="*/ 247 w 264"/>
              <a:gd name="T33" fmla="*/ 195 h 263"/>
              <a:gd name="T34" fmla="*/ 10 w 264"/>
              <a:gd name="T35" fmla="*/ 170 h 263"/>
              <a:gd name="T36" fmla="*/ 14 w 264"/>
              <a:gd name="T37" fmla="*/ 192 h 263"/>
              <a:gd name="T38" fmla="*/ 259 w 264"/>
              <a:gd name="T39" fmla="*/ 132 h 263"/>
              <a:gd name="T40" fmla="*/ 262 w 264"/>
              <a:gd name="T41" fmla="*/ 153 h 263"/>
              <a:gd name="T42" fmla="*/ 0 w 264"/>
              <a:gd name="T43" fmla="*/ 132 h 263"/>
              <a:gd name="T44" fmla="*/ 4 w 264"/>
              <a:gd name="T45" fmla="*/ 128 h 263"/>
              <a:gd name="T46" fmla="*/ 6 w 264"/>
              <a:gd name="T47" fmla="*/ 150 h 263"/>
              <a:gd name="T48" fmla="*/ 0 w 264"/>
              <a:gd name="T49" fmla="*/ 132 h 263"/>
              <a:gd name="T50" fmla="*/ 263 w 264"/>
              <a:gd name="T51" fmla="*/ 116 h 263"/>
              <a:gd name="T52" fmla="*/ 254 w 264"/>
              <a:gd name="T53" fmla="*/ 96 h 263"/>
              <a:gd name="T54" fmla="*/ 8 w 264"/>
              <a:gd name="T55" fmla="*/ 86 h 263"/>
              <a:gd name="T56" fmla="*/ 7 w 264"/>
              <a:gd name="T57" fmla="*/ 107 h 263"/>
              <a:gd name="T58" fmla="*/ 239 w 264"/>
              <a:gd name="T59" fmla="*/ 55 h 263"/>
              <a:gd name="T60" fmla="*/ 246 w 264"/>
              <a:gd name="T61" fmla="*/ 76 h 263"/>
              <a:gd name="T62" fmla="*/ 30 w 264"/>
              <a:gd name="T63" fmla="*/ 48 h 263"/>
              <a:gd name="T64" fmla="*/ 21 w 264"/>
              <a:gd name="T65" fmla="*/ 68 h 263"/>
              <a:gd name="T66" fmla="*/ 206 w 264"/>
              <a:gd name="T67" fmla="*/ 28 h 263"/>
              <a:gd name="T68" fmla="*/ 225 w 264"/>
              <a:gd name="T69" fmla="*/ 38 h 263"/>
              <a:gd name="T70" fmla="*/ 206 w 264"/>
              <a:gd name="T71" fmla="*/ 28 h 263"/>
              <a:gd name="T72" fmla="*/ 63 w 264"/>
              <a:gd name="T73" fmla="*/ 19 h 263"/>
              <a:gd name="T74" fmla="*/ 48 w 264"/>
              <a:gd name="T75" fmla="*/ 35 h 263"/>
              <a:gd name="T76" fmla="*/ 169 w 264"/>
              <a:gd name="T77" fmla="*/ 5 h 263"/>
              <a:gd name="T78" fmla="*/ 187 w 264"/>
              <a:gd name="T79" fmla="*/ 17 h 263"/>
              <a:gd name="T80" fmla="*/ 104 w 264"/>
              <a:gd name="T81" fmla="*/ 3 h 263"/>
              <a:gd name="T82" fmla="*/ 84 w 264"/>
              <a:gd name="T83" fmla="*/ 13 h 263"/>
              <a:gd name="T84" fmla="*/ 131 w 264"/>
              <a:gd name="T85" fmla="*/ 4 h 263"/>
              <a:gd name="T86" fmla="*/ 125 w 264"/>
              <a:gd name="T87" fmla="*/ 0 h 263"/>
              <a:gd name="T88" fmla="*/ 147 w 264"/>
              <a:gd name="T89" fmla="*/ 1 h 263"/>
              <a:gd name="T90" fmla="*/ 131 w 264"/>
              <a:gd name="T91" fmla="*/ 4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64" h="263">
                <a:moveTo>
                  <a:pt x="141" y="258"/>
                </a:moveTo>
                <a:cubicBezTo>
                  <a:pt x="148" y="258"/>
                  <a:pt x="155" y="257"/>
                  <a:pt x="162" y="255"/>
                </a:cubicBezTo>
                <a:cubicBezTo>
                  <a:pt x="162" y="255"/>
                  <a:pt x="162" y="255"/>
                  <a:pt x="162" y="255"/>
                </a:cubicBezTo>
                <a:cubicBezTo>
                  <a:pt x="163" y="259"/>
                  <a:pt x="163" y="259"/>
                  <a:pt x="163" y="259"/>
                </a:cubicBezTo>
                <a:cubicBezTo>
                  <a:pt x="156" y="262"/>
                  <a:pt x="149" y="263"/>
                  <a:pt x="141" y="263"/>
                </a:cubicBezTo>
                <a:cubicBezTo>
                  <a:pt x="141" y="263"/>
                  <a:pt x="141" y="263"/>
                  <a:pt x="141" y="263"/>
                </a:cubicBezTo>
                <a:cubicBezTo>
                  <a:pt x="141" y="258"/>
                  <a:pt x="141" y="258"/>
                  <a:pt x="141" y="258"/>
                </a:cubicBezTo>
                <a:close/>
                <a:moveTo>
                  <a:pt x="98" y="259"/>
                </a:moveTo>
                <a:cubicBezTo>
                  <a:pt x="99" y="255"/>
                  <a:pt x="99" y="255"/>
                  <a:pt x="99" y="255"/>
                </a:cubicBezTo>
                <a:cubicBezTo>
                  <a:pt x="106" y="256"/>
                  <a:pt x="112" y="258"/>
                  <a:pt x="120" y="258"/>
                </a:cubicBezTo>
                <a:cubicBezTo>
                  <a:pt x="120" y="258"/>
                  <a:pt x="120" y="258"/>
                  <a:pt x="120" y="258"/>
                </a:cubicBezTo>
                <a:cubicBezTo>
                  <a:pt x="120" y="258"/>
                  <a:pt x="120" y="258"/>
                  <a:pt x="120" y="258"/>
                </a:cubicBezTo>
                <a:cubicBezTo>
                  <a:pt x="119" y="263"/>
                  <a:pt x="119" y="263"/>
                  <a:pt x="119" y="263"/>
                </a:cubicBezTo>
                <a:cubicBezTo>
                  <a:pt x="112" y="262"/>
                  <a:pt x="105" y="260"/>
                  <a:pt x="98" y="259"/>
                </a:cubicBezTo>
                <a:close/>
                <a:moveTo>
                  <a:pt x="182" y="249"/>
                </a:moveTo>
                <a:cubicBezTo>
                  <a:pt x="188" y="246"/>
                  <a:pt x="195" y="242"/>
                  <a:pt x="201" y="239"/>
                </a:cubicBezTo>
                <a:cubicBezTo>
                  <a:pt x="201" y="239"/>
                  <a:pt x="201" y="239"/>
                  <a:pt x="201" y="239"/>
                </a:cubicBezTo>
                <a:cubicBezTo>
                  <a:pt x="203" y="242"/>
                  <a:pt x="203" y="242"/>
                  <a:pt x="203" y="242"/>
                </a:cubicBezTo>
                <a:cubicBezTo>
                  <a:pt x="197" y="247"/>
                  <a:pt x="190" y="250"/>
                  <a:pt x="183" y="253"/>
                </a:cubicBezTo>
                <a:cubicBezTo>
                  <a:pt x="183" y="253"/>
                  <a:pt x="183" y="253"/>
                  <a:pt x="183" y="253"/>
                </a:cubicBezTo>
                <a:cubicBezTo>
                  <a:pt x="182" y="249"/>
                  <a:pt x="182" y="249"/>
                  <a:pt x="182" y="249"/>
                </a:cubicBezTo>
                <a:close/>
                <a:moveTo>
                  <a:pt x="58" y="241"/>
                </a:moveTo>
                <a:cubicBezTo>
                  <a:pt x="61" y="237"/>
                  <a:pt x="61" y="237"/>
                  <a:pt x="61" y="237"/>
                </a:cubicBezTo>
                <a:cubicBezTo>
                  <a:pt x="66" y="241"/>
                  <a:pt x="72" y="244"/>
                  <a:pt x="79" y="248"/>
                </a:cubicBezTo>
                <a:cubicBezTo>
                  <a:pt x="79" y="248"/>
                  <a:pt x="79" y="248"/>
                  <a:pt x="79" y="248"/>
                </a:cubicBezTo>
                <a:cubicBezTo>
                  <a:pt x="77" y="251"/>
                  <a:pt x="77" y="251"/>
                  <a:pt x="77" y="251"/>
                </a:cubicBezTo>
                <a:cubicBezTo>
                  <a:pt x="70" y="249"/>
                  <a:pt x="64" y="245"/>
                  <a:pt x="58" y="241"/>
                </a:cubicBezTo>
                <a:close/>
                <a:moveTo>
                  <a:pt x="201" y="239"/>
                </a:moveTo>
                <a:cubicBezTo>
                  <a:pt x="201" y="239"/>
                  <a:pt x="201" y="239"/>
                  <a:pt x="201" y="239"/>
                </a:cubicBezTo>
                <a:cubicBezTo>
                  <a:pt x="201" y="239"/>
                  <a:pt x="201" y="239"/>
                  <a:pt x="201" y="239"/>
                </a:cubicBezTo>
                <a:cubicBezTo>
                  <a:pt x="201" y="239"/>
                  <a:pt x="201" y="239"/>
                  <a:pt x="201" y="239"/>
                </a:cubicBezTo>
                <a:cubicBezTo>
                  <a:pt x="201" y="239"/>
                  <a:pt x="201" y="239"/>
                  <a:pt x="201" y="239"/>
                </a:cubicBezTo>
                <a:close/>
                <a:moveTo>
                  <a:pt x="217" y="226"/>
                </a:moveTo>
                <a:cubicBezTo>
                  <a:pt x="223" y="221"/>
                  <a:pt x="228" y="216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5" y="213"/>
                  <a:pt x="235" y="213"/>
                  <a:pt x="235" y="213"/>
                </a:cubicBezTo>
                <a:cubicBezTo>
                  <a:pt x="231" y="219"/>
                  <a:pt x="226" y="224"/>
                  <a:pt x="221" y="229"/>
                </a:cubicBezTo>
                <a:cubicBezTo>
                  <a:pt x="221" y="229"/>
                  <a:pt x="221" y="229"/>
                  <a:pt x="221" y="229"/>
                </a:cubicBezTo>
                <a:cubicBezTo>
                  <a:pt x="217" y="226"/>
                  <a:pt x="217" y="226"/>
                  <a:pt x="217" y="226"/>
                </a:cubicBezTo>
                <a:close/>
                <a:moveTo>
                  <a:pt x="26" y="210"/>
                </a:moveTo>
                <a:cubicBezTo>
                  <a:pt x="30" y="208"/>
                  <a:pt x="30" y="208"/>
                  <a:pt x="30" y="208"/>
                </a:cubicBezTo>
                <a:cubicBezTo>
                  <a:pt x="34" y="213"/>
                  <a:pt x="39" y="219"/>
                  <a:pt x="44" y="224"/>
                </a:cubicBezTo>
                <a:cubicBezTo>
                  <a:pt x="44" y="224"/>
                  <a:pt x="44" y="224"/>
                  <a:pt x="44" y="224"/>
                </a:cubicBezTo>
                <a:cubicBezTo>
                  <a:pt x="41" y="227"/>
                  <a:pt x="41" y="227"/>
                  <a:pt x="41" y="227"/>
                </a:cubicBezTo>
                <a:cubicBezTo>
                  <a:pt x="36" y="222"/>
                  <a:pt x="31" y="216"/>
                  <a:pt x="26" y="210"/>
                </a:cubicBezTo>
                <a:close/>
                <a:moveTo>
                  <a:pt x="243" y="193"/>
                </a:moveTo>
                <a:cubicBezTo>
                  <a:pt x="247" y="186"/>
                  <a:pt x="250" y="180"/>
                  <a:pt x="253" y="173"/>
                </a:cubicBezTo>
                <a:cubicBezTo>
                  <a:pt x="253" y="173"/>
                  <a:pt x="253" y="173"/>
                  <a:pt x="253" y="173"/>
                </a:cubicBezTo>
                <a:cubicBezTo>
                  <a:pt x="257" y="175"/>
                  <a:pt x="257" y="175"/>
                  <a:pt x="257" y="175"/>
                </a:cubicBezTo>
                <a:cubicBezTo>
                  <a:pt x="254" y="182"/>
                  <a:pt x="251" y="189"/>
                  <a:pt x="247" y="195"/>
                </a:cubicBezTo>
                <a:cubicBezTo>
                  <a:pt x="247" y="195"/>
                  <a:pt x="247" y="195"/>
                  <a:pt x="247" y="195"/>
                </a:cubicBezTo>
                <a:cubicBezTo>
                  <a:pt x="243" y="193"/>
                  <a:pt x="243" y="193"/>
                  <a:pt x="243" y="193"/>
                </a:cubicBezTo>
                <a:close/>
                <a:moveTo>
                  <a:pt x="6" y="171"/>
                </a:moveTo>
                <a:cubicBezTo>
                  <a:pt x="10" y="170"/>
                  <a:pt x="10" y="170"/>
                  <a:pt x="10" y="170"/>
                </a:cubicBezTo>
                <a:cubicBezTo>
                  <a:pt x="12" y="177"/>
                  <a:pt x="16" y="184"/>
                  <a:pt x="19" y="190"/>
                </a:cubicBezTo>
                <a:cubicBezTo>
                  <a:pt x="19" y="190"/>
                  <a:pt x="19" y="190"/>
                  <a:pt x="19" y="190"/>
                </a:cubicBezTo>
                <a:cubicBezTo>
                  <a:pt x="14" y="192"/>
                  <a:pt x="14" y="192"/>
                  <a:pt x="14" y="192"/>
                </a:cubicBezTo>
                <a:cubicBezTo>
                  <a:pt x="11" y="185"/>
                  <a:pt x="8" y="179"/>
                  <a:pt x="6" y="171"/>
                </a:cubicBezTo>
                <a:close/>
                <a:moveTo>
                  <a:pt x="258" y="153"/>
                </a:moveTo>
                <a:cubicBezTo>
                  <a:pt x="259" y="146"/>
                  <a:pt x="259" y="139"/>
                  <a:pt x="259" y="132"/>
                </a:cubicBezTo>
                <a:cubicBezTo>
                  <a:pt x="259" y="132"/>
                  <a:pt x="259" y="132"/>
                  <a:pt x="259" y="132"/>
                </a:cubicBezTo>
                <a:cubicBezTo>
                  <a:pt x="264" y="132"/>
                  <a:pt x="264" y="132"/>
                  <a:pt x="264" y="132"/>
                </a:cubicBezTo>
                <a:cubicBezTo>
                  <a:pt x="264" y="139"/>
                  <a:pt x="263" y="146"/>
                  <a:pt x="262" y="153"/>
                </a:cubicBezTo>
                <a:cubicBezTo>
                  <a:pt x="262" y="153"/>
                  <a:pt x="262" y="153"/>
                  <a:pt x="262" y="153"/>
                </a:cubicBezTo>
                <a:cubicBezTo>
                  <a:pt x="258" y="153"/>
                  <a:pt x="258" y="153"/>
                  <a:pt x="258" y="153"/>
                </a:cubicBezTo>
                <a:close/>
                <a:moveTo>
                  <a:pt x="0" y="132"/>
                </a:moveTo>
                <a:cubicBezTo>
                  <a:pt x="0" y="131"/>
                  <a:pt x="0" y="130"/>
                  <a:pt x="0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4" y="128"/>
                  <a:pt x="4" y="128"/>
                  <a:pt x="4" y="128"/>
                </a:cubicBezTo>
                <a:cubicBezTo>
                  <a:pt x="4" y="130"/>
                  <a:pt x="4" y="131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4" y="138"/>
                  <a:pt x="5" y="144"/>
                  <a:pt x="6" y="150"/>
                </a:cubicBezTo>
                <a:cubicBezTo>
                  <a:pt x="6" y="150"/>
                  <a:pt x="6" y="150"/>
                  <a:pt x="6" y="150"/>
                </a:cubicBezTo>
                <a:cubicBezTo>
                  <a:pt x="2" y="150"/>
                  <a:pt x="2" y="150"/>
                  <a:pt x="2" y="150"/>
                </a:cubicBezTo>
                <a:cubicBezTo>
                  <a:pt x="1" y="144"/>
                  <a:pt x="0" y="138"/>
                  <a:pt x="0" y="132"/>
                </a:cubicBezTo>
                <a:close/>
                <a:moveTo>
                  <a:pt x="254" y="96"/>
                </a:moveTo>
                <a:cubicBezTo>
                  <a:pt x="258" y="94"/>
                  <a:pt x="258" y="94"/>
                  <a:pt x="258" y="94"/>
                </a:cubicBezTo>
                <a:cubicBezTo>
                  <a:pt x="260" y="102"/>
                  <a:pt x="262" y="108"/>
                  <a:pt x="263" y="116"/>
                </a:cubicBezTo>
                <a:cubicBezTo>
                  <a:pt x="263" y="116"/>
                  <a:pt x="263" y="116"/>
                  <a:pt x="263" y="116"/>
                </a:cubicBezTo>
                <a:cubicBezTo>
                  <a:pt x="259" y="117"/>
                  <a:pt x="259" y="117"/>
                  <a:pt x="259" y="117"/>
                </a:cubicBezTo>
                <a:cubicBezTo>
                  <a:pt x="258" y="109"/>
                  <a:pt x="256" y="103"/>
                  <a:pt x="254" y="96"/>
                </a:cubicBezTo>
                <a:close/>
                <a:moveTo>
                  <a:pt x="3" y="107"/>
                </a:moveTo>
                <a:cubicBezTo>
                  <a:pt x="4" y="99"/>
                  <a:pt x="6" y="92"/>
                  <a:pt x="8" y="86"/>
                </a:cubicBezTo>
                <a:cubicBezTo>
                  <a:pt x="8" y="86"/>
                  <a:pt x="8" y="86"/>
                  <a:pt x="8" y="86"/>
                </a:cubicBezTo>
                <a:cubicBezTo>
                  <a:pt x="12" y="87"/>
                  <a:pt x="12" y="87"/>
                  <a:pt x="12" y="87"/>
                </a:cubicBezTo>
                <a:cubicBezTo>
                  <a:pt x="10" y="94"/>
                  <a:pt x="8" y="101"/>
                  <a:pt x="7" y="107"/>
                </a:cubicBezTo>
                <a:cubicBezTo>
                  <a:pt x="7" y="107"/>
                  <a:pt x="7" y="107"/>
                  <a:pt x="7" y="107"/>
                </a:cubicBezTo>
                <a:cubicBezTo>
                  <a:pt x="3" y="107"/>
                  <a:pt x="3" y="107"/>
                  <a:pt x="3" y="107"/>
                </a:cubicBezTo>
                <a:close/>
                <a:moveTo>
                  <a:pt x="236" y="58"/>
                </a:moveTo>
                <a:cubicBezTo>
                  <a:pt x="239" y="55"/>
                  <a:pt x="239" y="55"/>
                  <a:pt x="239" y="55"/>
                </a:cubicBezTo>
                <a:cubicBezTo>
                  <a:pt x="243" y="61"/>
                  <a:pt x="247" y="67"/>
                  <a:pt x="251" y="74"/>
                </a:cubicBezTo>
                <a:cubicBezTo>
                  <a:pt x="251" y="74"/>
                  <a:pt x="251" y="74"/>
                  <a:pt x="251" y="74"/>
                </a:cubicBezTo>
                <a:cubicBezTo>
                  <a:pt x="246" y="76"/>
                  <a:pt x="246" y="76"/>
                  <a:pt x="246" y="76"/>
                </a:cubicBezTo>
                <a:cubicBezTo>
                  <a:pt x="243" y="69"/>
                  <a:pt x="240" y="63"/>
                  <a:pt x="236" y="58"/>
                </a:cubicBezTo>
                <a:close/>
                <a:moveTo>
                  <a:pt x="18" y="66"/>
                </a:moveTo>
                <a:cubicBezTo>
                  <a:pt x="21" y="59"/>
                  <a:pt x="25" y="53"/>
                  <a:pt x="30" y="48"/>
                </a:cubicBezTo>
                <a:cubicBezTo>
                  <a:pt x="30" y="48"/>
                  <a:pt x="30" y="48"/>
                  <a:pt x="30" y="48"/>
                </a:cubicBezTo>
                <a:cubicBezTo>
                  <a:pt x="34" y="50"/>
                  <a:pt x="34" y="50"/>
                  <a:pt x="34" y="50"/>
                </a:cubicBezTo>
                <a:cubicBezTo>
                  <a:pt x="29" y="56"/>
                  <a:pt x="25" y="62"/>
                  <a:pt x="21" y="68"/>
                </a:cubicBezTo>
                <a:cubicBezTo>
                  <a:pt x="21" y="68"/>
                  <a:pt x="21" y="68"/>
                  <a:pt x="21" y="68"/>
                </a:cubicBezTo>
                <a:cubicBezTo>
                  <a:pt x="18" y="66"/>
                  <a:pt x="18" y="66"/>
                  <a:pt x="18" y="66"/>
                </a:cubicBezTo>
                <a:close/>
                <a:moveTo>
                  <a:pt x="206" y="28"/>
                </a:moveTo>
                <a:cubicBezTo>
                  <a:pt x="206" y="28"/>
                  <a:pt x="206" y="28"/>
                  <a:pt x="206" y="28"/>
                </a:cubicBezTo>
                <a:cubicBezTo>
                  <a:pt x="208" y="24"/>
                  <a:pt x="208" y="24"/>
                  <a:pt x="208" y="24"/>
                </a:cubicBezTo>
                <a:cubicBezTo>
                  <a:pt x="214" y="29"/>
                  <a:pt x="219" y="33"/>
                  <a:pt x="225" y="38"/>
                </a:cubicBezTo>
                <a:cubicBezTo>
                  <a:pt x="225" y="38"/>
                  <a:pt x="225" y="38"/>
                  <a:pt x="225" y="38"/>
                </a:cubicBezTo>
                <a:cubicBezTo>
                  <a:pt x="222" y="42"/>
                  <a:pt x="222" y="42"/>
                  <a:pt x="222" y="42"/>
                </a:cubicBezTo>
                <a:cubicBezTo>
                  <a:pt x="217" y="36"/>
                  <a:pt x="211" y="32"/>
                  <a:pt x="206" y="28"/>
                </a:cubicBezTo>
                <a:close/>
                <a:moveTo>
                  <a:pt x="46" y="32"/>
                </a:moveTo>
                <a:cubicBezTo>
                  <a:pt x="51" y="27"/>
                  <a:pt x="57" y="23"/>
                  <a:pt x="63" y="19"/>
                </a:cubicBezTo>
                <a:cubicBezTo>
                  <a:pt x="63" y="19"/>
                  <a:pt x="63" y="19"/>
                  <a:pt x="63" y="19"/>
                </a:cubicBezTo>
                <a:cubicBezTo>
                  <a:pt x="66" y="23"/>
                  <a:pt x="66" y="23"/>
                  <a:pt x="66" y="23"/>
                </a:cubicBezTo>
                <a:cubicBezTo>
                  <a:pt x="60" y="26"/>
                  <a:pt x="54" y="31"/>
                  <a:pt x="48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6" y="32"/>
                  <a:pt x="46" y="32"/>
                  <a:pt x="46" y="32"/>
                </a:cubicBezTo>
                <a:close/>
                <a:moveTo>
                  <a:pt x="168" y="9"/>
                </a:moveTo>
                <a:cubicBezTo>
                  <a:pt x="169" y="5"/>
                  <a:pt x="169" y="5"/>
                  <a:pt x="169" y="5"/>
                </a:cubicBezTo>
                <a:cubicBezTo>
                  <a:pt x="176" y="7"/>
                  <a:pt x="183" y="10"/>
                  <a:pt x="189" y="13"/>
                </a:cubicBezTo>
                <a:cubicBezTo>
                  <a:pt x="189" y="13"/>
                  <a:pt x="189" y="13"/>
                  <a:pt x="189" y="13"/>
                </a:cubicBezTo>
                <a:cubicBezTo>
                  <a:pt x="187" y="17"/>
                  <a:pt x="187" y="17"/>
                  <a:pt x="187" y="17"/>
                </a:cubicBezTo>
                <a:cubicBezTo>
                  <a:pt x="181" y="14"/>
                  <a:pt x="175" y="12"/>
                  <a:pt x="168" y="9"/>
                </a:cubicBezTo>
                <a:close/>
                <a:moveTo>
                  <a:pt x="83" y="9"/>
                </a:moveTo>
                <a:cubicBezTo>
                  <a:pt x="90" y="6"/>
                  <a:pt x="97" y="4"/>
                  <a:pt x="104" y="3"/>
                </a:cubicBezTo>
                <a:cubicBezTo>
                  <a:pt x="104" y="3"/>
                  <a:pt x="104" y="3"/>
                  <a:pt x="104" y="3"/>
                </a:cubicBezTo>
                <a:cubicBezTo>
                  <a:pt x="105" y="7"/>
                  <a:pt x="105" y="7"/>
                  <a:pt x="105" y="7"/>
                </a:cubicBezTo>
                <a:cubicBezTo>
                  <a:pt x="98" y="8"/>
                  <a:pt x="91" y="10"/>
                  <a:pt x="84" y="13"/>
                </a:cubicBezTo>
                <a:cubicBezTo>
                  <a:pt x="84" y="13"/>
                  <a:pt x="84" y="13"/>
                  <a:pt x="84" y="13"/>
                </a:cubicBezTo>
                <a:cubicBezTo>
                  <a:pt x="83" y="9"/>
                  <a:pt x="83" y="9"/>
                  <a:pt x="83" y="9"/>
                </a:cubicBezTo>
                <a:close/>
                <a:moveTo>
                  <a:pt x="131" y="4"/>
                </a:moveTo>
                <a:cubicBezTo>
                  <a:pt x="129" y="4"/>
                  <a:pt x="127" y="4"/>
                  <a:pt x="125" y="4"/>
                </a:cubicBezTo>
                <a:cubicBezTo>
                  <a:pt x="125" y="4"/>
                  <a:pt x="125" y="4"/>
                  <a:pt x="125" y="4"/>
                </a:cubicBezTo>
                <a:cubicBezTo>
                  <a:pt x="125" y="0"/>
                  <a:pt x="125" y="0"/>
                  <a:pt x="125" y="0"/>
                </a:cubicBezTo>
                <a:cubicBezTo>
                  <a:pt x="127" y="0"/>
                  <a:pt x="129" y="0"/>
                  <a:pt x="131" y="0"/>
                </a:cubicBezTo>
                <a:cubicBezTo>
                  <a:pt x="131" y="0"/>
                  <a:pt x="131" y="0"/>
                  <a:pt x="131" y="0"/>
                </a:cubicBezTo>
                <a:cubicBezTo>
                  <a:pt x="137" y="0"/>
                  <a:pt x="142" y="0"/>
                  <a:pt x="147" y="1"/>
                </a:cubicBezTo>
                <a:cubicBezTo>
                  <a:pt x="147" y="1"/>
                  <a:pt x="147" y="1"/>
                  <a:pt x="147" y="1"/>
                </a:cubicBezTo>
                <a:cubicBezTo>
                  <a:pt x="147" y="5"/>
                  <a:pt x="147" y="5"/>
                  <a:pt x="147" y="5"/>
                </a:cubicBezTo>
                <a:cubicBezTo>
                  <a:pt x="142" y="4"/>
                  <a:pt x="137" y="4"/>
                  <a:pt x="131" y="4"/>
                </a:cubicBezTo>
                <a:close/>
              </a:path>
            </a:pathLst>
          </a:custGeom>
          <a:solidFill>
            <a:srgbClr val="B4B4B4"/>
          </a:solidFill>
          <a:ln>
            <a:noFill/>
          </a:ln>
          <a:extLst/>
        </p:spPr>
        <p:txBody>
          <a:bodyPr lIns="91440" tIns="45720" rIns="91440" bIns="4572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sz="2700">
              <a:latin typeface="+mn-ea"/>
            </a:endParaRPr>
          </a:p>
        </p:txBody>
      </p:sp>
      <p:sp>
        <p:nvSpPr>
          <p:cNvPr id="2" name="弧形 1"/>
          <p:cNvSpPr/>
          <p:nvPr/>
        </p:nvSpPr>
        <p:spPr bwMode="auto">
          <a:xfrm rot="5775707">
            <a:off x="-1184060" y="886398"/>
            <a:ext cx="5859790" cy="5859790"/>
          </a:xfrm>
          <a:prstGeom prst="arc">
            <a:avLst>
              <a:gd name="adj1" fmla="val 12129441"/>
              <a:gd name="adj2" fmla="val 1826376"/>
            </a:avLst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1" name="KSO_Shape"/>
          <p:cNvSpPr>
            <a:spLocks/>
          </p:cNvSpPr>
          <p:nvPr/>
        </p:nvSpPr>
        <p:spPr bwMode="auto">
          <a:xfrm>
            <a:off x="2257013" y="2093834"/>
            <a:ext cx="303792" cy="314899"/>
          </a:xfrm>
          <a:custGeom>
            <a:avLst/>
            <a:gdLst>
              <a:gd name="T0" fmla="*/ 269770 w 11301413"/>
              <a:gd name="T1" fmla="*/ 1200927 h 11718926"/>
              <a:gd name="T2" fmla="*/ 408539 w 11301413"/>
              <a:gd name="T3" fmla="*/ 1208278 h 11718926"/>
              <a:gd name="T4" fmla="*/ 479976 w 11301413"/>
              <a:gd name="T5" fmla="*/ 1297067 h 11718926"/>
              <a:gd name="T6" fmla="*/ 479976 w 11301413"/>
              <a:gd name="T7" fmla="*/ 1710455 h 11718926"/>
              <a:gd name="T8" fmla="*/ 401049 w 11301413"/>
              <a:gd name="T9" fmla="*/ 1800397 h 11718926"/>
              <a:gd name="T10" fmla="*/ 138923 w 11301413"/>
              <a:gd name="T11" fmla="*/ 1800397 h 11718926"/>
              <a:gd name="T12" fmla="*/ 59997 w 11301413"/>
              <a:gd name="T13" fmla="*/ 1710455 h 11718926"/>
              <a:gd name="T14" fmla="*/ 59997 w 11301413"/>
              <a:gd name="T15" fmla="*/ 1297643 h 11718926"/>
              <a:gd name="T16" fmla="*/ 131434 w 11301413"/>
              <a:gd name="T17" fmla="*/ 1208278 h 11718926"/>
              <a:gd name="T18" fmla="*/ 269770 w 11301413"/>
              <a:gd name="T19" fmla="*/ 1200927 h 11718926"/>
              <a:gd name="T20" fmla="*/ 869740 w 11301413"/>
              <a:gd name="T21" fmla="*/ 1021179 h 11718926"/>
              <a:gd name="T22" fmla="*/ 1008508 w 11301413"/>
              <a:gd name="T23" fmla="*/ 1028529 h 11718926"/>
              <a:gd name="T24" fmla="*/ 1079945 w 11301413"/>
              <a:gd name="T25" fmla="*/ 1117879 h 11718926"/>
              <a:gd name="T26" fmla="*/ 1079945 w 11301413"/>
              <a:gd name="T27" fmla="*/ 1710471 h 11718926"/>
              <a:gd name="T28" fmla="*/ 1001019 w 11301413"/>
              <a:gd name="T29" fmla="*/ 1800397 h 11718926"/>
              <a:gd name="T30" fmla="*/ 738892 w 11301413"/>
              <a:gd name="T31" fmla="*/ 1800397 h 11718926"/>
              <a:gd name="T32" fmla="*/ 659966 w 11301413"/>
              <a:gd name="T33" fmla="*/ 1710471 h 11718926"/>
              <a:gd name="T34" fmla="*/ 659966 w 11301413"/>
              <a:gd name="T35" fmla="*/ 1117879 h 11718926"/>
              <a:gd name="T36" fmla="*/ 731403 w 11301413"/>
              <a:gd name="T37" fmla="*/ 1028529 h 11718926"/>
              <a:gd name="T38" fmla="*/ 869740 w 11301413"/>
              <a:gd name="T39" fmla="*/ 1021179 h 11718926"/>
              <a:gd name="T40" fmla="*/ 1469559 w 11301413"/>
              <a:gd name="T41" fmla="*/ 720707 h 11718926"/>
              <a:gd name="T42" fmla="*/ 1608510 w 11301413"/>
              <a:gd name="T43" fmla="*/ 728058 h 11718926"/>
              <a:gd name="T44" fmla="*/ 1679427 w 11301413"/>
              <a:gd name="T45" fmla="*/ 817996 h 11718926"/>
              <a:gd name="T46" fmla="*/ 1679427 w 11301413"/>
              <a:gd name="T47" fmla="*/ 1710459 h 11718926"/>
              <a:gd name="T48" fmla="*/ 1601015 w 11301413"/>
              <a:gd name="T49" fmla="*/ 1800397 h 11718926"/>
              <a:gd name="T50" fmla="*/ 1338104 w 11301413"/>
              <a:gd name="T51" fmla="*/ 1800397 h 11718926"/>
              <a:gd name="T52" fmla="*/ 1259692 w 11301413"/>
              <a:gd name="T53" fmla="*/ 1710459 h 11718926"/>
              <a:gd name="T54" fmla="*/ 1259692 w 11301413"/>
              <a:gd name="T55" fmla="*/ 817996 h 11718926"/>
              <a:gd name="T56" fmla="*/ 1330609 w 11301413"/>
              <a:gd name="T57" fmla="*/ 728058 h 11718926"/>
              <a:gd name="T58" fmla="*/ 1469559 w 11301413"/>
              <a:gd name="T59" fmla="*/ 720707 h 11718926"/>
              <a:gd name="T60" fmla="*/ 1527073 w 11301413"/>
              <a:gd name="T61" fmla="*/ 0 h 11718926"/>
              <a:gd name="T62" fmla="*/ 1736253 w 11301413"/>
              <a:gd name="T63" fmla="*/ 210420 h 11718926"/>
              <a:gd name="T64" fmla="*/ 1527073 w 11301413"/>
              <a:gd name="T65" fmla="*/ 420264 h 11718926"/>
              <a:gd name="T66" fmla="*/ 1462532 w 11301413"/>
              <a:gd name="T67" fmla="*/ 409311 h 11718926"/>
              <a:gd name="T68" fmla="*/ 970988 w 11301413"/>
              <a:gd name="T69" fmla="*/ 779997 h 11718926"/>
              <a:gd name="T70" fmla="*/ 810213 w 11301413"/>
              <a:gd name="T71" fmla="*/ 765008 h 11718926"/>
              <a:gd name="T72" fmla="*/ 595270 w 11301413"/>
              <a:gd name="T73" fmla="*/ 528645 h 11718926"/>
              <a:gd name="T74" fmla="*/ 415479 w 11301413"/>
              <a:gd name="T75" fmla="*/ 711970 h 11718926"/>
              <a:gd name="T76" fmla="*/ 418937 w 11301413"/>
              <a:gd name="T77" fmla="*/ 750019 h 11718926"/>
              <a:gd name="T78" fmla="*/ 209756 w 11301413"/>
              <a:gd name="T79" fmla="*/ 960439 h 11718926"/>
              <a:gd name="T80" fmla="*/ 0 w 11301413"/>
              <a:gd name="T81" fmla="*/ 750019 h 11718926"/>
              <a:gd name="T82" fmla="*/ 209756 w 11301413"/>
              <a:gd name="T83" fmla="*/ 540175 h 11718926"/>
              <a:gd name="T84" fmla="*/ 244332 w 11301413"/>
              <a:gd name="T85" fmla="*/ 543634 h 11718926"/>
              <a:gd name="T86" fmla="*/ 513442 w 11301413"/>
              <a:gd name="T87" fmla="*/ 276141 h 11718926"/>
              <a:gd name="T88" fmla="*/ 601033 w 11301413"/>
              <a:gd name="T89" fmla="*/ 240398 h 11718926"/>
              <a:gd name="T90" fmla="*/ 687471 w 11301413"/>
              <a:gd name="T91" fmla="*/ 279600 h 11718926"/>
              <a:gd name="T92" fmla="*/ 913939 w 11301413"/>
              <a:gd name="T93" fmla="*/ 522304 h 11718926"/>
              <a:gd name="T94" fmla="*/ 1317893 w 11301413"/>
              <a:gd name="T95" fmla="*/ 217338 h 11718926"/>
              <a:gd name="T96" fmla="*/ 1317316 w 11301413"/>
              <a:gd name="T97" fmla="*/ 210420 h 11718926"/>
              <a:gd name="T98" fmla="*/ 1527073 w 11301413"/>
              <a:gd name="T99" fmla="*/ 0 h 1171892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1301413" h="11718926">
                <a:moveTo>
                  <a:pt x="1755956" y="7816926"/>
                </a:moveTo>
                <a:cubicBezTo>
                  <a:pt x="2057354" y="7816926"/>
                  <a:pt x="2359221" y="7832876"/>
                  <a:pt x="2659213" y="7864774"/>
                </a:cubicBezTo>
                <a:cubicBezTo>
                  <a:pt x="2921705" y="7894796"/>
                  <a:pt x="3124200" y="8142484"/>
                  <a:pt x="3124200" y="8442710"/>
                </a:cubicBezTo>
                <a:cubicBezTo>
                  <a:pt x="3124200" y="8442710"/>
                  <a:pt x="3124200" y="8442710"/>
                  <a:pt x="3124200" y="11133486"/>
                </a:cubicBezTo>
                <a:cubicBezTo>
                  <a:pt x="3124200" y="11456228"/>
                  <a:pt x="2895456" y="11718926"/>
                  <a:pt x="2610464" y="11718926"/>
                </a:cubicBezTo>
                <a:cubicBezTo>
                  <a:pt x="2610464" y="11718926"/>
                  <a:pt x="2610464" y="11718926"/>
                  <a:pt x="904261" y="11718926"/>
                </a:cubicBezTo>
                <a:cubicBezTo>
                  <a:pt x="619269" y="11718926"/>
                  <a:pt x="390525" y="11456228"/>
                  <a:pt x="390525" y="11133486"/>
                </a:cubicBezTo>
                <a:cubicBezTo>
                  <a:pt x="390525" y="11133486"/>
                  <a:pt x="390525" y="11133486"/>
                  <a:pt x="390525" y="8446462"/>
                </a:cubicBezTo>
                <a:cubicBezTo>
                  <a:pt x="390525" y="8146236"/>
                  <a:pt x="593019" y="7894796"/>
                  <a:pt x="855512" y="7864774"/>
                </a:cubicBezTo>
                <a:cubicBezTo>
                  <a:pt x="1153629" y="7832876"/>
                  <a:pt x="1454558" y="7816926"/>
                  <a:pt x="1755956" y="7816926"/>
                </a:cubicBezTo>
                <a:close/>
                <a:moveTo>
                  <a:pt x="5661206" y="6646934"/>
                </a:moveTo>
                <a:cubicBezTo>
                  <a:pt x="5962604" y="6646934"/>
                  <a:pt x="6264471" y="6662880"/>
                  <a:pt x="6564463" y="6694774"/>
                </a:cubicBezTo>
                <a:cubicBezTo>
                  <a:pt x="6826955" y="6721040"/>
                  <a:pt x="7029450" y="6976188"/>
                  <a:pt x="7029450" y="7276360"/>
                </a:cubicBezTo>
                <a:cubicBezTo>
                  <a:pt x="7029450" y="7276360"/>
                  <a:pt x="7029450" y="7276360"/>
                  <a:pt x="7029450" y="11133588"/>
                </a:cubicBezTo>
                <a:cubicBezTo>
                  <a:pt x="7029450" y="11456274"/>
                  <a:pt x="6796957" y="11718926"/>
                  <a:pt x="6515714" y="11718926"/>
                </a:cubicBezTo>
                <a:cubicBezTo>
                  <a:pt x="6515714" y="11718926"/>
                  <a:pt x="6515714" y="11718926"/>
                  <a:pt x="4809511" y="11718926"/>
                </a:cubicBezTo>
                <a:cubicBezTo>
                  <a:pt x="4524519" y="11718926"/>
                  <a:pt x="4295775" y="11456274"/>
                  <a:pt x="4295775" y="11133588"/>
                </a:cubicBezTo>
                <a:cubicBezTo>
                  <a:pt x="4295775" y="11133588"/>
                  <a:pt x="4295775" y="11133588"/>
                  <a:pt x="4295775" y="7276360"/>
                </a:cubicBezTo>
                <a:cubicBezTo>
                  <a:pt x="4295775" y="6976188"/>
                  <a:pt x="4498269" y="6721040"/>
                  <a:pt x="4760762" y="6694774"/>
                </a:cubicBezTo>
                <a:cubicBezTo>
                  <a:pt x="5058879" y="6662880"/>
                  <a:pt x="5359808" y="6646934"/>
                  <a:pt x="5661206" y="6646934"/>
                </a:cubicBezTo>
                <a:close/>
                <a:moveTo>
                  <a:pt x="9565481" y="4691138"/>
                </a:moveTo>
                <a:cubicBezTo>
                  <a:pt x="9867587" y="4691138"/>
                  <a:pt x="10169692" y="4707086"/>
                  <a:pt x="10469922" y="4738984"/>
                </a:cubicBezTo>
                <a:cubicBezTo>
                  <a:pt x="10732623" y="4769004"/>
                  <a:pt x="10931525" y="5020432"/>
                  <a:pt x="10931525" y="5324398"/>
                </a:cubicBezTo>
                <a:cubicBezTo>
                  <a:pt x="10931525" y="5324398"/>
                  <a:pt x="10931525" y="5324398"/>
                  <a:pt x="10931525" y="11133512"/>
                </a:cubicBezTo>
                <a:cubicBezTo>
                  <a:pt x="10931525" y="11456240"/>
                  <a:pt x="10702600" y="11718926"/>
                  <a:pt x="10421135" y="11718926"/>
                </a:cubicBezTo>
                <a:cubicBezTo>
                  <a:pt x="10421135" y="11718926"/>
                  <a:pt x="10421135" y="11718926"/>
                  <a:pt x="8709827" y="11718926"/>
                </a:cubicBezTo>
                <a:cubicBezTo>
                  <a:pt x="8428362" y="11718926"/>
                  <a:pt x="8199437" y="11456240"/>
                  <a:pt x="8199437" y="11133512"/>
                </a:cubicBezTo>
                <a:cubicBezTo>
                  <a:pt x="8199437" y="11133512"/>
                  <a:pt x="8199437" y="11133512"/>
                  <a:pt x="8199437" y="5324398"/>
                </a:cubicBezTo>
                <a:cubicBezTo>
                  <a:pt x="8199437" y="5020432"/>
                  <a:pt x="8398339" y="4769004"/>
                  <a:pt x="8661040" y="4738984"/>
                </a:cubicBezTo>
                <a:cubicBezTo>
                  <a:pt x="8961270" y="4707086"/>
                  <a:pt x="9263375" y="4691138"/>
                  <a:pt x="9565481" y="4691138"/>
                </a:cubicBezTo>
                <a:close/>
                <a:moveTo>
                  <a:pt x="9939842" y="0"/>
                </a:moveTo>
                <a:cubicBezTo>
                  <a:pt x="10693770" y="0"/>
                  <a:pt x="11301413" y="611648"/>
                  <a:pt x="11301413" y="1369642"/>
                </a:cubicBezTo>
                <a:cubicBezTo>
                  <a:pt x="11301413" y="2123884"/>
                  <a:pt x="10693770" y="2735532"/>
                  <a:pt x="9939842" y="2735532"/>
                </a:cubicBezTo>
                <a:cubicBezTo>
                  <a:pt x="9789807" y="2735532"/>
                  <a:pt x="9651024" y="2705514"/>
                  <a:pt x="9519743" y="2664236"/>
                </a:cubicBezTo>
                <a:cubicBezTo>
                  <a:pt x="9519743" y="2664236"/>
                  <a:pt x="9519743" y="2664236"/>
                  <a:pt x="6320239" y="5077060"/>
                </a:cubicBezTo>
                <a:cubicBezTo>
                  <a:pt x="5997663" y="5320968"/>
                  <a:pt x="5543807" y="5275940"/>
                  <a:pt x="5273743" y="4979496"/>
                </a:cubicBezTo>
                <a:cubicBezTo>
                  <a:pt x="5273743" y="4979496"/>
                  <a:pt x="5273743" y="4979496"/>
                  <a:pt x="3874663" y="3440992"/>
                </a:cubicBezTo>
                <a:cubicBezTo>
                  <a:pt x="3874663" y="3440992"/>
                  <a:pt x="3874663" y="3440992"/>
                  <a:pt x="2704387" y="4634272"/>
                </a:cubicBezTo>
                <a:cubicBezTo>
                  <a:pt x="2719391" y="4716824"/>
                  <a:pt x="2726893" y="4799378"/>
                  <a:pt x="2726893" y="4881932"/>
                </a:cubicBezTo>
                <a:cubicBezTo>
                  <a:pt x="2726893" y="5639926"/>
                  <a:pt x="2119249" y="6251576"/>
                  <a:pt x="1365322" y="6251576"/>
                </a:cubicBezTo>
                <a:cubicBezTo>
                  <a:pt x="611394" y="6251576"/>
                  <a:pt x="0" y="5639926"/>
                  <a:pt x="0" y="4881932"/>
                </a:cubicBezTo>
                <a:cubicBezTo>
                  <a:pt x="0" y="4127690"/>
                  <a:pt x="611394" y="3516042"/>
                  <a:pt x="1365322" y="3516042"/>
                </a:cubicBezTo>
                <a:cubicBezTo>
                  <a:pt x="1440339" y="3516042"/>
                  <a:pt x="1515357" y="3527300"/>
                  <a:pt x="1590375" y="3538556"/>
                </a:cubicBezTo>
                <a:cubicBezTo>
                  <a:pt x="1590375" y="3538556"/>
                  <a:pt x="1590375" y="3538556"/>
                  <a:pt x="3342037" y="1797422"/>
                </a:cubicBezTo>
                <a:cubicBezTo>
                  <a:pt x="3492073" y="1647324"/>
                  <a:pt x="3702122" y="1557266"/>
                  <a:pt x="3912172" y="1564770"/>
                </a:cubicBezTo>
                <a:cubicBezTo>
                  <a:pt x="4125972" y="1572274"/>
                  <a:pt x="4328520" y="1662334"/>
                  <a:pt x="4474805" y="1819936"/>
                </a:cubicBezTo>
                <a:cubicBezTo>
                  <a:pt x="4474805" y="1819936"/>
                  <a:pt x="4474805" y="1819936"/>
                  <a:pt x="5948902" y="3399716"/>
                </a:cubicBezTo>
                <a:cubicBezTo>
                  <a:pt x="5948902" y="3399716"/>
                  <a:pt x="5948902" y="3399716"/>
                  <a:pt x="8578271" y="1414672"/>
                </a:cubicBezTo>
                <a:cubicBezTo>
                  <a:pt x="8578271" y="1399662"/>
                  <a:pt x="8574520" y="1384652"/>
                  <a:pt x="8574520" y="1369642"/>
                </a:cubicBezTo>
                <a:cubicBezTo>
                  <a:pt x="8574520" y="611648"/>
                  <a:pt x="9185915" y="0"/>
                  <a:pt x="99398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4" name="KSO_Shape"/>
          <p:cNvSpPr>
            <a:spLocks/>
          </p:cNvSpPr>
          <p:nvPr/>
        </p:nvSpPr>
        <p:spPr bwMode="auto">
          <a:xfrm>
            <a:off x="2226914" y="4555026"/>
            <a:ext cx="363861" cy="300330"/>
          </a:xfrm>
          <a:custGeom>
            <a:avLst/>
            <a:gdLst>
              <a:gd name="T0" fmla="*/ 1520459 w 3563"/>
              <a:gd name="T1" fmla="*/ 421092 h 2937"/>
              <a:gd name="T2" fmla="*/ 1372910 w 3563"/>
              <a:gd name="T3" fmla="*/ 546965 h 2937"/>
              <a:gd name="T4" fmla="*/ 1441631 w 3563"/>
              <a:gd name="T5" fmla="*/ 627847 h 2937"/>
              <a:gd name="T6" fmla="*/ 1800397 w 3563"/>
              <a:gd name="T7" fmla="*/ 322517 h 2937"/>
              <a:gd name="T8" fmla="*/ 1732181 w 3563"/>
              <a:gd name="T9" fmla="*/ 241635 h 2937"/>
              <a:gd name="T10" fmla="*/ 1583622 w 3563"/>
              <a:gd name="T11" fmla="*/ 367508 h 2937"/>
              <a:gd name="T12" fmla="*/ 1482056 w 3563"/>
              <a:gd name="T13" fmla="*/ 247701 h 2937"/>
              <a:gd name="T14" fmla="*/ 1654364 w 3563"/>
              <a:gd name="T15" fmla="*/ 101608 h 2937"/>
              <a:gd name="T16" fmla="*/ 1568463 w 3563"/>
              <a:gd name="T17" fmla="*/ 0 h 2937"/>
              <a:gd name="T18" fmla="*/ 707930 w 3563"/>
              <a:gd name="T19" fmla="*/ 730971 h 2937"/>
              <a:gd name="T20" fmla="*/ 643757 w 3563"/>
              <a:gd name="T21" fmla="*/ 734510 h 2937"/>
              <a:gd name="T22" fmla="*/ 181404 w 3563"/>
              <a:gd name="T23" fmla="*/ 761302 h 2937"/>
              <a:gd name="T24" fmla="*/ 137443 w 3563"/>
              <a:gd name="T25" fmla="*/ 1303212 h 2937"/>
              <a:gd name="T26" fmla="*/ 679128 w 3563"/>
              <a:gd name="T27" fmla="*/ 1347192 h 2937"/>
              <a:gd name="T28" fmla="*/ 780189 w 3563"/>
              <a:gd name="T29" fmla="*/ 895263 h 2937"/>
              <a:gd name="T30" fmla="*/ 793832 w 3563"/>
              <a:gd name="T31" fmla="*/ 832580 h 2937"/>
              <a:gd name="T32" fmla="*/ 1418893 w 3563"/>
              <a:gd name="T33" fmla="*/ 301286 h 2937"/>
              <a:gd name="T34" fmla="*/ 1520459 w 3563"/>
              <a:gd name="T35" fmla="*/ 421092 h 2937"/>
              <a:gd name="T36" fmla="*/ 610407 w 3563"/>
              <a:gd name="T37" fmla="*/ 1266309 h 2937"/>
              <a:gd name="T38" fmla="*/ 217786 w 3563"/>
              <a:gd name="T39" fmla="*/ 1234462 h 2937"/>
              <a:gd name="T40" fmla="*/ 250125 w 3563"/>
              <a:gd name="T41" fmla="*/ 842184 h 2937"/>
              <a:gd name="T42" fmla="*/ 642241 w 3563"/>
              <a:gd name="T43" fmla="*/ 874032 h 2937"/>
              <a:gd name="T44" fmla="*/ 610407 w 3563"/>
              <a:gd name="T45" fmla="*/ 1266309 h 293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563" h="2937">
                <a:moveTo>
                  <a:pt x="3009" y="833"/>
                </a:moveTo>
                <a:cubicBezTo>
                  <a:pt x="2717" y="1082"/>
                  <a:pt x="2717" y="1082"/>
                  <a:pt x="2717" y="1082"/>
                </a:cubicBezTo>
                <a:cubicBezTo>
                  <a:pt x="2853" y="1242"/>
                  <a:pt x="2853" y="1242"/>
                  <a:pt x="2853" y="1242"/>
                </a:cubicBezTo>
                <a:cubicBezTo>
                  <a:pt x="3563" y="638"/>
                  <a:pt x="3563" y="638"/>
                  <a:pt x="3563" y="638"/>
                </a:cubicBezTo>
                <a:cubicBezTo>
                  <a:pt x="3428" y="478"/>
                  <a:pt x="3428" y="478"/>
                  <a:pt x="3428" y="478"/>
                </a:cubicBezTo>
                <a:cubicBezTo>
                  <a:pt x="3134" y="727"/>
                  <a:pt x="3134" y="727"/>
                  <a:pt x="3134" y="727"/>
                </a:cubicBezTo>
                <a:cubicBezTo>
                  <a:pt x="2933" y="490"/>
                  <a:pt x="2933" y="490"/>
                  <a:pt x="2933" y="490"/>
                </a:cubicBezTo>
                <a:cubicBezTo>
                  <a:pt x="3274" y="201"/>
                  <a:pt x="3274" y="201"/>
                  <a:pt x="3274" y="201"/>
                </a:cubicBezTo>
                <a:cubicBezTo>
                  <a:pt x="3104" y="0"/>
                  <a:pt x="3104" y="0"/>
                  <a:pt x="3104" y="0"/>
                </a:cubicBezTo>
                <a:cubicBezTo>
                  <a:pt x="1401" y="1446"/>
                  <a:pt x="1401" y="1446"/>
                  <a:pt x="1401" y="1446"/>
                </a:cubicBezTo>
                <a:cubicBezTo>
                  <a:pt x="1364" y="1477"/>
                  <a:pt x="1316" y="1480"/>
                  <a:pt x="1274" y="1453"/>
                </a:cubicBezTo>
                <a:cubicBezTo>
                  <a:pt x="1052" y="1303"/>
                  <a:pt x="662" y="1248"/>
                  <a:pt x="359" y="1506"/>
                </a:cubicBezTo>
                <a:cubicBezTo>
                  <a:pt x="39" y="1777"/>
                  <a:pt x="0" y="2258"/>
                  <a:pt x="272" y="2578"/>
                </a:cubicBezTo>
                <a:cubicBezTo>
                  <a:pt x="543" y="2898"/>
                  <a:pt x="1024" y="2937"/>
                  <a:pt x="1344" y="2665"/>
                </a:cubicBezTo>
                <a:cubicBezTo>
                  <a:pt x="1647" y="2407"/>
                  <a:pt x="1656" y="2014"/>
                  <a:pt x="1544" y="1771"/>
                </a:cubicBezTo>
                <a:cubicBezTo>
                  <a:pt x="1524" y="1724"/>
                  <a:pt x="1534" y="1678"/>
                  <a:pt x="1571" y="1647"/>
                </a:cubicBezTo>
                <a:cubicBezTo>
                  <a:pt x="2808" y="596"/>
                  <a:pt x="2808" y="596"/>
                  <a:pt x="2808" y="596"/>
                </a:cubicBezTo>
                <a:lnTo>
                  <a:pt x="3009" y="833"/>
                </a:lnTo>
                <a:close/>
                <a:moveTo>
                  <a:pt x="1208" y="2505"/>
                </a:moveTo>
                <a:cubicBezTo>
                  <a:pt x="976" y="2702"/>
                  <a:pt x="628" y="2674"/>
                  <a:pt x="431" y="2442"/>
                </a:cubicBezTo>
                <a:cubicBezTo>
                  <a:pt x="235" y="2211"/>
                  <a:pt x="263" y="1862"/>
                  <a:pt x="495" y="1666"/>
                </a:cubicBezTo>
                <a:cubicBezTo>
                  <a:pt x="726" y="1469"/>
                  <a:pt x="1075" y="1497"/>
                  <a:pt x="1271" y="1729"/>
                </a:cubicBezTo>
                <a:cubicBezTo>
                  <a:pt x="1468" y="1960"/>
                  <a:pt x="1439" y="2309"/>
                  <a:pt x="1208" y="25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5" name="KSO_Shape"/>
          <p:cNvSpPr>
            <a:spLocks/>
          </p:cNvSpPr>
          <p:nvPr/>
        </p:nvSpPr>
        <p:spPr bwMode="auto">
          <a:xfrm>
            <a:off x="3151647" y="2727313"/>
            <a:ext cx="305045" cy="278099"/>
          </a:xfrm>
          <a:custGeom>
            <a:avLst/>
            <a:gdLst>
              <a:gd name="T0" fmla="*/ 493597 w 1939925"/>
              <a:gd name="T1" fmla="*/ 1733079 h 1768475"/>
              <a:gd name="T2" fmla="*/ 432444 w 1939925"/>
              <a:gd name="T3" fmla="*/ 1731256 h 1768475"/>
              <a:gd name="T4" fmla="*/ 382481 w 1939925"/>
              <a:gd name="T5" fmla="*/ 1692447 h 1768475"/>
              <a:gd name="T6" fmla="*/ 366347 w 1939925"/>
              <a:gd name="T7" fmla="*/ 1634364 h 1768475"/>
              <a:gd name="T8" fmla="*/ 388987 w 1939925"/>
              <a:gd name="T9" fmla="*/ 1577845 h 1768475"/>
              <a:gd name="T10" fmla="*/ 978135 w 1939925"/>
              <a:gd name="T11" fmla="*/ 1097558 h 1768475"/>
              <a:gd name="T12" fmla="*/ 1023934 w 1939925"/>
              <a:gd name="T13" fmla="*/ 1140795 h 1768475"/>
              <a:gd name="T14" fmla="*/ 1033823 w 1939925"/>
              <a:gd name="T15" fmla="*/ 1199919 h 1768475"/>
              <a:gd name="T16" fmla="*/ 1005459 w 1939925"/>
              <a:gd name="T17" fmla="*/ 1254615 h 1768475"/>
              <a:gd name="T18" fmla="*/ 907874 w 1939925"/>
              <a:gd name="T19" fmla="*/ 1091828 h 1768475"/>
              <a:gd name="T20" fmla="*/ 1354102 w 1939925"/>
              <a:gd name="T21" fmla="*/ 401443 h 1768475"/>
              <a:gd name="T22" fmla="*/ 1253373 w 1939925"/>
              <a:gd name="T23" fmla="*/ 436780 h 1768475"/>
              <a:gd name="T24" fmla="*/ 1166143 w 1939925"/>
              <a:gd name="T25" fmla="*/ 503817 h 1768475"/>
              <a:gd name="T26" fmla="*/ 1105912 w 1939925"/>
              <a:gd name="T27" fmla="*/ 593460 h 1768475"/>
              <a:gd name="T28" fmla="*/ 1079172 w 1939925"/>
              <a:gd name="T29" fmla="*/ 694015 h 1768475"/>
              <a:gd name="T30" fmla="*/ 1084624 w 1939925"/>
              <a:gd name="T31" fmla="*/ 797429 h 1768475"/>
              <a:gd name="T32" fmla="*/ 1123047 w 1939925"/>
              <a:gd name="T33" fmla="*/ 895126 h 1768475"/>
              <a:gd name="T34" fmla="*/ 1194440 w 1939925"/>
              <a:gd name="T35" fmla="*/ 979052 h 1768475"/>
              <a:gd name="T36" fmla="*/ 1287641 w 1939925"/>
              <a:gd name="T37" fmla="*/ 1035436 h 1768475"/>
              <a:gd name="T38" fmla="*/ 1390967 w 1939925"/>
              <a:gd name="T39" fmla="*/ 1059341 h 1768475"/>
              <a:gd name="T40" fmla="*/ 1496370 w 1939925"/>
              <a:gd name="T41" fmla="*/ 1051286 h 1768475"/>
              <a:gd name="T42" fmla="*/ 1595282 w 1939925"/>
              <a:gd name="T43" fmla="*/ 1011011 h 1768475"/>
              <a:gd name="T44" fmla="*/ 1679656 w 1939925"/>
              <a:gd name="T45" fmla="*/ 939297 h 1768475"/>
              <a:gd name="T46" fmla="*/ 1734434 w 1939925"/>
              <a:gd name="T47" fmla="*/ 847576 h 1768475"/>
              <a:gd name="T48" fmla="*/ 1756501 w 1939925"/>
              <a:gd name="T49" fmla="*/ 745722 h 1768475"/>
              <a:gd name="T50" fmla="*/ 1745858 w 1939925"/>
              <a:gd name="T51" fmla="*/ 643087 h 1768475"/>
              <a:gd name="T52" fmla="*/ 1701983 w 1939925"/>
              <a:gd name="T53" fmla="*/ 546950 h 1768475"/>
              <a:gd name="T54" fmla="*/ 1626436 w 1939925"/>
              <a:gd name="T55" fmla="*/ 466141 h 1768475"/>
              <a:gd name="T56" fmla="*/ 1531417 w 1939925"/>
              <a:gd name="T57" fmla="*/ 414954 h 1768475"/>
              <a:gd name="T58" fmla="*/ 1427053 w 1939925"/>
              <a:gd name="T59" fmla="*/ 395727 h 1768475"/>
              <a:gd name="T60" fmla="*/ 1512985 w 1939925"/>
              <a:gd name="T61" fmla="*/ 260353 h 1768475"/>
              <a:gd name="T62" fmla="*/ 1657070 w 1939925"/>
              <a:gd name="T63" fmla="*/ 312580 h 1768475"/>
              <a:gd name="T64" fmla="*/ 1781425 w 1939925"/>
              <a:gd name="T65" fmla="*/ 410277 h 1768475"/>
              <a:gd name="T66" fmla="*/ 1865799 w 1939925"/>
              <a:gd name="T67" fmla="*/ 540454 h 1768475"/>
              <a:gd name="T68" fmla="*/ 1903182 w 1939925"/>
              <a:gd name="T69" fmla="*/ 684921 h 1768475"/>
              <a:gd name="T70" fmla="*/ 1893317 w 1939925"/>
              <a:gd name="T71" fmla="*/ 833285 h 1768475"/>
              <a:gd name="T72" fmla="*/ 1836202 w 1939925"/>
              <a:gd name="T73" fmla="*/ 972816 h 1768475"/>
              <a:gd name="T74" fmla="*/ 1732358 w 1939925"/>
              <a:gd name="T75" fmla="*/ 1092339 h 1768475"/>
              <a:gd name="T76" fmla="*/ 1598138 w 1939925"/>
              <a:gd name="T77" fmla="*/ 1171069 h 1768475"/>
              <a:gd name="T78" fmla="*/ 1449639 w 1939925"/>
              <a:gd name="T79" fmla="*/ 1204327 h 1768475"/>
              <a:gd name="T80" fmla="*/ 1298285 w 1939925"/>
              <a:gd name="T81" fmla="*/ 1190816 h 1768475"/>
              <a:gd name="T82" fmla="*/ 1156537 w 1939925"/>
              <a:gd name="T83" fmla="*/ 1131574 h 1768475"/>
              <a:gd name="T84" fmla="*/ 1036855 w 1939925"/>
              <a:gd name="T85" fmla="*/ 1027122 h 1768475"/>
              <a:gd name="T86" fmla="*/ 959751 w 1939925"/>
              <a:gd name="T87" fmla="*/ 894346 h 1768475"/>
              <a:gd name="T88" fmla="*/ 929636 w 1939925"/>
              <a:gd name="T89" fmla="*/ 748060 h 1768475"/>
              <a:gd name="T90" fmla="*/ 946770 w 1939925"/>
              <a:gd name="T91" fmla="*/ 600475 h 1768475"/>
              <a:gd name="T92" fmla="*/ 1011154 w 1939925"/>
              <a:gd name="T93" fmla="*/ 463023 h 1768475"/>
              <a:gd name="T94" fmla="*/ 1120711 w 1939925"/>
              <a:gd name="T95" fmla="*/ 348696 h 1768475"/>
              <a:gd name="T96" fmla="*/ 1258305 w 1939925"/>
              <a:gd name="T97" fmla="*/ 276463 h 1768475"/>
              <a:gd name="T98" fmla="*/ 1408102 w 1939925"/>
              <a:gd name="T99" fmla="*/ 250999 h 1768475"/>
              <a:gd name="T100" fmla="*/ 1083489 w 1939925"/>
              <a:gd name="T101" fmla="*/ 222937 h 1768475"/>
              <a:gd name="T102" fmla="*/ 944546 w 1939925"/>
              <a:gd name="T103" fmla="*/ 340381 h 1768475"/>
              <a:gd name="T104" fmla="*/ 856506 w 1939925"/>
              <a:gd name="T105" fmla="*/ 472636 h 1768475"/>
              <a:gd name="T106" fmla="*/ 807682 w 1939925"/>
              <a:gd name="T107" fmla="*/ 618663 h 1768475"/>
              <a:gd name="T108" fmla="*/ 798333 w 1939925"/>
              <a:gd name="T109" fmla="*/ 770666 h 1768475"/>
              <a:gd name="T110" fmla="*/ 828198 w 1939925"/>
              <a:gd name="T111" fmla="*/ 920849 h 1768475"/>
              <a:gd name="T112" fmla="*/ 7532 w 1939925"/>
              <a:gd name="T113" fmla="*/ 162136 h 1768475"/>
              <a:gd name="T114" fmla="*/ 43371 w 1939925"/>
              <a:gd name="T115" fmla="*/ 49888 h 1768475"/>
              <a:gd name="T116" fmla="*/ 126736 w 1939925"/>
              <a:gd name="T117" fmla="*/ 5977 h 1768475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939925" h="1768475">
                <a:moveTo>
                  <a:pt x="829650" y="1186581"/>
                </a:moveTo>
                <a:lnTo>
                  <a:pt x="972217" y="1327678"/>
                </a:lnTo>
                <a:lnTo>
                  <a:pt x="545575" y="1739831"/>
                </a:lnTo>
                <a:lnTo>
                  <a:pt x="541865" y="1743544"/>
                </a:lnTo>
                <a:lnTo>
                  <a:pt x="537890" y="1746727"/>
                </a:lnTo>
                <a:lnTo>
                  <a:pt x="533650" y="1749645"/>
                </a:lnTo>
                <a:lnTo>
                  <a:pt x="529675" y="1752297"/>
                </a:lnTo>
                <a:lnTo>
                  <a:pt x="525435" y="1755214"/>
                </a:lnTo>
                <a:lnTo>
                  <a:pt x="520930" y="1757601"/>
                </a:lnTo>
                <a:lnTo>
                  <a:pt x="516425" y="1759458"/>
                </a:lnTo>
                <a:lnTo>
                  <a:pt x="511921" y="1761314"/>
                </a:lnTo>
                <a:lnTo>
                  <a:pt x="507416" y="1763171"/>
                </a:lnTo>
                <a:lnTo>
                  <a:pt x="502646" y="1764762"/>
                </a:lnTo>
                <a:lnTo>
                  <a:pt x="497876" y="1765823"/>
                </a:lnTo>
                <a:lnTo>
                  <a:pt x="493106" y="1766619"/>
                </a:lnTo>
                <a:lnTo>
                  <a:pt x="488336" y="1767680"/>
                </a:lnTo>
                <a:lnTo>
                  <a:pt x="483566" y="1768210"/>
                </a:lnTo>
                <a:lnTo>
                  <a:pt x="478531" y="1768475"/>
                </a:lnTo>
                <a:lnTo>
                  <a:pt x="473761" y="1768475"/>
                </a:lnTo>
                <a:lnTo>
                  <a:pt x="468991" y="1768475"/>
                </a:lnTo>
                <a:lnTo>
                  <a:pt x="463956" y="1767945"/>
                </a:lnTo>
                <a:lnTo>
                  <a:pt x="459186" y="1767414"/>
                </a:lnTo>
                <a:lnTo>
                  <a:pt x="454417" y="1766619"/>
                </a:lnTo>
                <a:lnTo>
                  <a:pt x="449647" y="1765558"/>
                </a:lnTo>
                <a:lnTo>
                  <a:pt x="444877" y="1764232"/>
                </a:lnTo>
                <a:lnTo>
                  <a:pt x="440372" y="1762906"/>
                </a:lnTo>
                <a:lnTo>
                  <a:pt x="435602" y="1761049"/>
                </a:lnTo>
                <a:lnTo>
                  <a:pt x="431097" y="1758927"/>
                </a:lnTo>
                <a:lnTo>
                  <a:pt x="426857" y="1756805"/>
                </a:lnTo>
                <a:lnTo>
                  <a:pt x="422352" y="1754419"/>
                </a:lnTo>
                <a:lnTo>
                  <a:pt x="418112" y="1751766"/>
                </a:lnTo>
                <a:lnTo>
                  <a:pt x="413872" y="1749114"/>
                </a:lnTo>
                <a:lnTo>
                  <a:pt x="410162" y="1745931"/>
                </a:lnTo>
                <a:lnTo>
                  <a:pt x="406187" y="1742484"/>
                </a:lnTo>
                <a:lnTo>
                  <a:pt x="402212" y="1739036"/>
                </a:lnTo>
                <a:lnTo>
                  <a:pt x="398768" y="1735323"/>
                </a:lnTo>
                <a:lnTo>
                  <a:pt x="395323" y="1731610"/>
                </a:lnTo>
                <a:lnTo>
                  <a:pt x="392143" y="1727366"/>
                </a:lnTo>
                <a:lnTo>
                  <a:pt x="389493" y="1723388"/>
                </a:lnTo>
                <a:lnTo>
                  <a:pt x="386843" y="1719409"/>
                </a:lnTo>
                <a:lnTo>
                  <a:pt x="384458" y="1714901"/>
                </a:lnTo>
                <a:lnTo>
                  <a:pt x="382338" y="1710657"/>
                </a:lnTo>
                <a:lnTo>
                  <a:pt x="380218" y="1706148"/>
                </a:lnTo>
                <a:lnTo>
                  <a:pt x="378363" y="1701640"/>
                </a:lnTo>
                <a:lnTo>
                  <a:pt x="377038" y="1696866"/>
                </a:lnTo>
                <a:lnTo>
                  <a:pt x="375713" y="1692357"/>
                </a:lnTo>
                <a:lnTo>
                  <a:pt x="374918" y="1687583"/>
                </a:lnTo>
                <a:lnTo>
                  <a:pt x="373858" y="1682809"/>
                </a:lnTo>
                <a:lnTo>
                  <a:pt x="373328" y="1678565"/>
                </a:lnTo>
                <a:lnTo>
                  <a:pt x="373063" y="1673791"/>
                </a:lnTo>
                <a:lnTo>
                  <a:pt x="373063" y="1669017"/>
                </a:lnTo>
                <a:lnTo>
                  <a:pt x="373063" y="1664243"/>
                </a:lnTo>
                <a:lnTo>
                  <a:pt x="373593" y="1659469"/>
                </a:lnTo>
                <a:lnTo>
                  <a:pt x="374388" y="1654695"/>
                </a:lnTo>
                <a:lnTo>
                  <a:pt x="374918" y="1649921"/>
                </a:lnTo>
                <a:lnTo>
                  <a:pt x="375978" y="1645413"/>
                </a:lnTo>
                <a:lnTo>
                  <a:pt x="377303" y="1640639"/>
                </a:lnTo>
                <a:lnTo>
                  <a:pt x="379158" y="1636130"/>
                </a:lnTo>
                <a:lnTo>
                  <a:pt x="380483" y="1631621"/>
                </a:lnTo>
                <a:lnTo>
                  <a:pt x="382603" y="1627113"/>
                </a:lnTo>
                <a:lnTo>
                  <a:pt x="384988" y="1622869"/>
                </a:lnTo>
                <a:lnTo>
                  <a:pt x="387373" y="1618625"/>
                </a:lnTo>
                <a:lnTo>
                  <a:pt x="390023" y="1614382"/>
                </a:lnTo>
                <a:lnTo>
                  <a:pt x="392938" y="1610404"/>
                </a:lnTo>
                <a:lnTo>
                  <a:pt x="396118" y="1606690"/>
                </a:lnTo>
                <a:lnTo>
                  <a:pt x="399563" y="1602712"/>
                </a:lnTo>
                <a:lnTo>
                  <a:pt x="403272" y="1599264"/>
                </a:lnTo>
                <a:lnTo>
                  <a:pt x="829650" y="1186581"/>
                </a:lnTo>
                <a:close/>
                <a:moveTo>
                  <a:pt x="953403" y="1108075"/>
                </a:moveTo>
                <a:lnTo>
                  <a:pt x="958173" y="1108340"/>
                </a:lnTo>
                <a:lnTo>
                  <a:pt x="963208" y="1108606"/>
                </a:lnTo>
                <a:lnTo>
                  <a:pt x="967978" y="1109136"/>
                </a:lnTo>
                <a:lnTo>
                  <a:pt x="972747" y="1109932"/>
                </a:lnTo>
                <a:lnTo>
                  <a:pt x="977517" y="1110993"/>
                </a:lnTo>
                <a:lnTo>
                  <a:pt x="982287" y="1112053"/>
                </a:lnTo>
                <a:lnTo>
                  <a:pt x="986792" y="1113910"/>
                </a:lnTo>
                <a:lnTo>
                  <a:pt x="991562" y="1115501"/>
                </a:lnTo>
                <a:lnTo>
                  <a:pt x="996067" y="1117623"/>
                </a:lnTo>
                <a:lnTo>
                  <a:pt x="1000307" y="1119480"/>
                </a:lnTo>
                <a:lnTo>
                  <a:pt x="1004547" y="1121867"/>
                </a:lnTo>
                <a:lnTo>
                  <a:pt x="1009052" y="1124784"/>
                </a:lnTo>
                <a:lnTo>
                  <a:pt x="1013292" y="1127701"/>
                </a:lnTo>
                <a:lnTo>
                  <a:pt x="1017002" y="1130619"/>
                </a:lnTo>
                <a:lnTo>
                  <a:pt x="1020977" y="1133802"/>
                </a:lnTo>
                <a:lnTo>
                  <a:pt x="1024952" y="1137515"/>
                </a:lnTo>
                <a:lnTo>
                  <a:pt x="1028396" y="1140963"/>
                </a:lnTo>
                <a:lnTo>
                  <a:pt x="1031576" y="1144941"/>
                </a:lnTo>
                <a:lnTo>
                  <a:pt x="1034756" y="1149184"/>
                </a:lnTo>
                <a:lnTo>
                  <a:pt x="1037671" y="1152897"/>
                </a:lnTo>
                <a:lnTo>
                  <a:pt x="1040321" y="1157141"/>
                </a:lnTo>
                <a:lnTo>
                  <a:pt x="1042706" y="1161650"/>
                </a:lnTo>
                <a:lnTo>
                  <a:pt x="1044826" y="1165893"/>
                </a:lnTo>
                <a:lnTo>
                  <a:pt x="1046946" y="1170402"/>
                </a:lnTo>
                <a:lnTo>
                  <a:pt x="1048801" y="1174646"/>
                </a:lnTo>
                <a:lnTo>
                  <a:pt x="1049861" y="1179420"/>
                </a:lnTo>
                <a:lnTo>
                  <a:pt x="1051451" y="1183928"/>
                </a:lnTo>
                <a:lnTo>
                  <a:pt x="1052246" y="1188702"/>
                </a:lnTo>
                <a:lnTo>
                  <a:pt x="1053041" y="1193476"/>
                </a:lnTo>
                <a:lnTo>
                  <a:pt x="1053836" y="1197985"/>
                </a:lnTo>
                <a:lnTo>
                  <a:pt x="1054101" y="1202759"/>
                </a:lnTo>
                <a:lnTo>
                  <a:pt x="1054101" y="1207533"/>
                </a:lnTo>
                <a:lnTo>
                  <a:pt x="1053836" y="1212307"/>
                </a:lnTo>
                <a:lnTo>
                  <a:pt x="1053571" y="1217081"/>
                </a:lnTo>
                <a:lnTo>
                  <a:pt x="1052776" y="1221855"/>
                </a:lnTo>
                <a:lnTo>
                  <a:pt x="1051981" y="1226629"/>
                </a:lnTo>
                <a:lnTo>
                  <a:pt x="1051186" y="1231138"/>
                </a:lnTo>
                <a:lnTo>
                  <a:pt x="1049596" y="1235912"/>
                </a:lnTo>
                <a:lnTo>
                  <a:pt x="1048006" y="1240420"/>
                </a:lnTo>
                <a:lnTo>
                  <a:pt x="1046416" y="1244929"/>
                </a:lnTo>
                <a:lnTo>
                  <a:pt x="1044561" y="1249438"/>
                </a:lnTo>
                <a:lnTo>
                  <a:pt x="1042176" y="1253681"/>
                </a:lnTo>
                <a:lnTo>
                  <a:pt x="1039791" y="1257925"/>
                </a:lnTo>
                <a:lnTo>
                  <a:pt x="1037141" y="1262168"/>
                </a:lnTo>
                <a:lnTo>
                  <a:pt x="1033961" y="1266147"/>
                </a:lnTo>
                <a:lnTo>
                  <a:pt x="1031046" y="1269860"/>
                </a:lnTo>
                <a:lnTo>
                  <a:pt x="1027601" y="1273838"/>
                </a:lnTo>
                <a:lnTo>
                  <a:pt x="1023892" y="1277551"/>
                </a:lnTo>
                <a:lnTo>
                  <a:pt x="1018592" y="1282856"/>
                </a:lnTo>
                <a:lnTo>
                  <a:pt x="876024" y="1141758"/>
                </a:lnTo>
                <a:lnTo>
                  <a:pt x="881589" y="1136719"/>
                </a:lnTo>
                <a:lnTo>
                  <a:pt x="885299" y="1133006"/>
                </a:lnTo>
                <a:lnTo>
                  <a:pt x="889274" y="1129823"/>
                </a:lnTo>
                <a:lnTo>
                  <a:pt x="893514" y="1126641"/>
                </a:lnTo>
                <a:lnTo>
                  <a:pt x="897489" y="1123988"/>
                </a:lnTo>
                <a:lnTo>
                  <a:pt x="901729" y="1121336"/>
                </a:lnTo>
                <a:lnTo>
                  <a:pt x="906234" y="1118949"/>
                </a:lnTo>
                <a:lnTo>
                  <a:pt x="910738" y="1116827"/>
                </a:lnTo>
                <a:lnTo>
                  <a:pt x="915243" y="1115236"/>
                </a:lnTo>
                <a:lnTo>
                  <a:pt x="919748" y="1113380"/>
                </a:lnTo>
                <a:lnTo>
                  <a:pt x="924518" y="1111788"/>
                </a:lnTo>
                <a:lnTo>
                  <a:pt x="929288" y="1110727"/>
                </a:lnTo>
                <a:lnTo>
                  <a:pt x="934058" y="1109666"/>
                </a:lnTo>
                <a:lnTo>
                  <a:pt x="938828" y="1108871"/>
                </a:lnTo>
                <a:lnTo>
                  <a:pt x="943598" y="1108606"/>
                </a:lnTo>
                <a:lnTo>
                  <a:pt x="948633" y="1108340"/>
                </a:lnTo>
                <a:lnTo>
                  <a:pt x="953403" y="1108075"/>
                </a:lnTo>
                <a:close/>
                <a:moveTo>
                  <a:pt x="1428629" y="402961"/>
                </a:moveTo>
                <a:lnTo>
                  <a:pt x="1420169" y="403755"/>
                </a:lnTo>
                <a:lnTo>
                  <a:pt x="1411974" y="404284"/>
                </a:lnTo>
                <a:lnTo>
                  <a:pt x="1403514" y="405078"/>
                </a:lnTo>
                <a:lnTo>
                  <a:pt x="1395318" y="406136"/>
                </a:lnTo>
                <a:lnTo>
                  <a:pt x="1387123" y="407194"/>
                </a:lnTo>
                <a:lnTo>
                  <a:pt x="1378927" y="408782"/>
                </a:lnTo>
                <a:lnTo>
                  <a:pt x="1370467" y="410105"/>
                </a:lnTo>
                <a:lnTo>
                  <a:pt x="1362536" y="411957"/>
                </a:lnTo>
                <a:lnTo>
                  <a:pt x="1354605" y="414074"/>
                </a:lnTo>
                <a:lnTo>
                  <a:pt x="1346409" y="416190"/>
                </a:lnTo>
                <a:lnTo>
                  <a:pt x="1338478" y="418571"/>
                </a:lnTo>
                <a:lnTo>
                  <a:pt x="1330547" y="421217"/>
                </a:lnTo>
                <a:lnTo>
                  <a:pt x="1322352" y="423863"/>
                </a:lnTo>
                <a:lnTo>
                  <a:pt x="1314685" y="426774"/>
                </a:lnTo>
                <a:lnTo>
                  <a:pt x="1307018" y="430213"/>
                </a:lnTo>
                <a:lnTo>
                  <a:pt x="1299351" y="433388"/>
                </a:lnTo>
                <a:lnTo>
                  <a:pt x="1291420" y="436828"/>
                </a:lnTo>
                <a:lnTo>
                  <a:pt x="1283753" y="440796"/>
                </a:lnTo>
                <a:lnTo>
                  <a:pt x="1276351" y="444765"/>
                </a:lnTo>
                <a:lnTo>
                  <a:pt x="1268948" y="448734"/>
                </a:lnTo>
                <a:lnTo>
                  <a:pt x="1261546" y="452967"/>
                </a:lnTo>
                <a:lnTo>
                  <a:pt x="1254408" y="457465"/>
                </a:lnTo>
                <a:lnTo>
                  <a:pt x="1247270" y="462228"/>
                </a:lnTo>
                <a:lnTo>
                  <a:pt x="1240132" y="466990"/>
                </a:lnTo>
                <a:lnTo>
                  <a:pt x="1232994" y="472282"/>
                </a:lnTo>
                <a:lnTo>
                  <a:pt x="1226120" y="477309"/>
                </a:lnTo>
                <a:lnTo>
                  <a:pt x="1219246" y="483130"/>
                </a:lnTo>
                <a:lnTo>
                  <a:pt x="1212637" y="488686"/>
                </a:lnTo>
                <a:lnTo>
                  <a:pt x="1206292" y="494771"/>
                </a:lnTo>
                <a:lnTo>
                  <a:pt x="1199683" y="500592"/>
                </a:lnTo>
                <a:lnTo>
                  <a:pt x="1193338" y="506942"/>
                </a:lnTo>
                <a:lnTo>
                  <a:pt x="1187522" y="513028"/>
                </a:lnTo>
                <a:lnTo>
                  <a:pt x="1181441" y="519642"/>
                </a:lnTo>
                <a:lnTo>
                  <a:pt x="1175889" y="526257"/>
                </a:lnTo>
                <a:lnTo>
                  <a:pt x="1170338" y="532871"/>
                </a:lnTo>
                <a:lnTo>
                  <a:pt x="1165050" y="539486"/>
                </a:lnTo>
                <a:lnTo>
                  <a:pt x="1160027" y="546365"/>
                </a:lnTo>
                <a:lnTo>
                  <a:pt x="1155004" y="553509"/>
                </a:lnTo>
                <a:lnTo>
                  <a:pt x="1150245" y="560388"/>
                </a:lnTo>
                <a:lnTo>
                  <a:pt x="1145751" y="567532"/>
                </a:lnTo>
                <a:lnTo>
                  <a:pt x="1141785" y="574940"/>
                </a:lnTo>
                <a:lnTo>
                  <a:pt x="1137555" y="582084"/>
                </a:lnTo>
                <a:lnTo>
                  <a:pt x="1133590" y="589492"/>
                </a:lnTo>
                <a:lnTo>
                  <a:pt x="1129889" y="596901"/>
                </a:lnTo>
                <a:lnTo>
                  <a:pt x="1126187" y="604309"/>
                </a:lnTo>
                <a:lnTo>
                  <a:pt x="1123015" y="612246"/>
                </a:lnTo>
                <a:lnTo>
                  <a:pt x="1119843" y="619919"/>
                </a:lnTo>
                <a:lnTo>
                  <a:pt x="1116934" y="627328"/>
                </a:lnTo>
                <a:lnTo>
                  <a:pt x="1114291" y="635265"/>
                </a:lnTo>
                <a:lnTo>
                  <a:pt x="1111647" y="643203"/>
                </a:lnTo>
                <a:lnTo>
                  <a:pt x="1109532" y="650876"/>
                </a:lnTo>
                <a:lnTo>
                  <a:pt x="1107153" y="658813"/>
                </a:lnTo>
                <a:lnTo>
                  <a:pt x="1105302" y="666486"/>
                </a:lnTo>
                <a:lnTo>
                  <a:pt x="1103716" y="674688"/>
                </a:lnTo>
                <a:lnTo>
                  <a:pt x="1102130" y="682626"/>
                </a:lnTo>
                <a:lnTo>
                  <a:pt x="1100808" y="690828"/>
                </a:lnTo>
                <a:lnTo>
                  <a:pt x="1099750" y="698765"/>
                </a:lnTo>
                <a:lnTo>
                  <a:pt x="1098957" y="706703"/>
                </a:lnTo>
                <a:lnTo>
                  <a:pt x="1097900" y="715169"/>
                </a:lnTo>
                <a:lnTo>
                  <a:pt x="1097371" y="723107"/>
                </a:lnTo>
                <a:lnTo>
                  <a:pt x="1097107" y="731044"/>
                </a:lnTo>
                <a:lnTo>
                  <a:pt x="1097107" y="739246"/>
                </a:lnTo>
                <a:lnTo>
                  <a:pt x="1097107" y="747449"/>
                </a:lnTo>
                <a:lnTo>
                  <a:pt x="1097371" y="755651"/>
                </a:lnTo>
                <a:lnTo>
                  <a:pt x="1097635" y="763588"/>
                </a:lnTo>
                <a:lnTo>
                  <a:pt x="1098164" y="771526"/>
                </a:lnTo>
                <a:lnTo>
                  <a:pt x="1099221" y="779992"/>
                </a:lnTo>
                <a:lnTo>
                  <a:pt x="1100279" y="787930"/>
                </a:lnTo>
                <a:lnTo>
                  <a:pt x="1101601" y="796132"/>
                </a:lnTo>
                <a:lnTo>
                  <a:pt x="1102923" y="804069"/>
                </a:lnTo>
                <a:lnTo>
                  <a:pt x="1104509" y="812007"/>
                </a:lnTo>
                <a:lnTo>
                  <a:pt x="1106360" y="819944"/>
                </a:lnTo>
                <a:lnTo>
                  <a:pt x="1108475" y="827882"/>
                </a:lnTo>
                <a:lnTo>
                  <a:pt x="1110854" y="835819"/>
                </a:lnTo>
                <a:lnTo>
                  <a:pt x="1113233" y="843757"/>
                </a:lnTo>
                <a:lnTo>
                  <a:pt x="1115877" y="851430"/>
                </a:lnTo>
                <a:lnTo>
                  <a:pt x="1118521" y="859103"/>
                </a:lnTo>
                <a:lnTo>
                  <a:pt x="1121429" y="866776"/>
                </a:lnTo>
                <a:lnTo>
                  <a:pt x="1124601" y="874449"/>
                </a:lnTo>
                <a:lnTo>
                  <a:pt x="1128302" y="882121"/>
                </a:lnTo>
                <a:lnTo>
                  <a:pt x="1131739" y="889530"/>
                </a:lnTo>
                <a:lnTo>
                  <a:pt x="1135705" y="896938"/>
                </a:lnTo>
                <a:lnTo>
                  <a:pt x="1139670" y="904346"/>
                </a:lnTo>
                <a:lnTo>
                  <a:pt x="1143636" y="911490"/>
                </a:lnTo>
                <a:lnTo>
                  <a:pt x="1148130" y="918634"/>
                </a:lnTo>
                <a:lnTo>
                  <a:pt x="1152889" y="925778"/>
                </a:lnTo>
                <a:lnTo>
                  <a:pt x="1157648" y="932921"/>
                </a:lnTo>
                <a:lnTo>
                  <a:pt x="1162671" y="939801"/>
                </a:lnTo>
                <a:lnTo>
                  <a:pt x="1167958" y="946680"/>
                </a:lnTo>
                <a:lnTo>
                  <a:pt x="1173510" y="953294"/>
                </a:lnTo>
                <a:lnTo>
                  <a:pt x="1178798" y="959909"/>
                </a:lnTo>
                <a:lnTo>
                  <a:pt x="1184878" y="966524"/>
                </a:lnTo>
                <a:lnTo>
                  <a:pt x="1190694" y="972874"/>
                </a:lnTo>
                <a:lnTo>
                  <a:pt x="1197039" y="979224"/>
                </a:lnTo>
                <a:lnTo>
                  <a:pt x="1203120" y="985309"/>
                </a:lnTo>
                <a:lnTo>
                  <a:pt x="1209729" y="991130"/>
                </a:lnTo>
                <a:lnTo>
                  <a:pt x="1216338" y="996951"/>
                </a:lnTo>
                <a:lnTo>
                  <a:pt x="1223212" y="1002507"/>
                </a:lnTo>
                <a:lnTo>
                  <a:pt x="1230086" y="1007799"/>
                </a:lnTo>
                <a:lnTo>
                  <a:pt x="1236695" y="1013090"/>
                </a:lnTo>
                <a:lnTo>
                  <a:pt x="1243833" y="1017853"/>
                </a:lnTo>
                <a:lnTo>
                  <a:pt x="1250971" y="1022615"/>
                </a:lnTo>
                <a:lnTo>
                  <a:pt x="1258109" y="1027378"/>
                </a:lnTo>
                <a:lnTo>
                  <a:pt x="1265776" y="1031876"/>
                </a:lnTo>
                <a:lnTo>
                  <a:pt x="1273178" y="1036109"/>
                </a:lnTo>
                <a:lnTo>
                  <a:pt x="1280581" y="1040078"/>
                </a:lnTo>
                <a:lnTo>
                  <a:pt x="1287983" y="1043782"/>
                </a:lnTo>
                <a:lnTo>
                  <a:pt x="1295650" y="1047486"/>
                </a:lnTo>
                <a:lnTo>
                  <a:pt x="1303317" y="1050926"/>
                </a:lnTo>
                <a:lnTo>
                  <a:pt x="1311248" y="1054365"/>
                </a:lnTo>
                <a:lnTo>
                  <a:pt x="1318915" y="1057276"/>
                </a:lnTo>
                <a:lnTo>
                  <a:pt x="1326846" y="1060186"/>
                </a:lnTo>
                <a:lnTo>
                  <a:pt x="1334513" y="1062832"/>
                </a:lnTo>
                <a:lnTo>
                  <a:pt x="1342708" y="1065213"/>
                </a:lnTo>
                <a:lnTo>
                  <a:pt x="1350639" y="1067330"/>
                </a:lnTo>
                <a:lnTo>
                  <a:pt x="1358835" y="1069446"/>
                </a:lnTo>
                <a:lnTo>
                  <a:pt x="1367030" y="1071563"/>
                </a:lnTo>
                <a:lnTo>
                  <a:pt x="1374962" y="1072886"/>
                </a:lnTo>
                <a:lnTo>
                  <a:pt x="1383422" y="1074738"/>
                </a:lnTo>
                <a:lnTo>
                  <a:pt x="1391353" y="1076061"/>
                </a:lnTo>
                <a:lnTo>
                  <a:pt x="1399813" y="1077119"/>
                </a:lnTo>
                <a:lnTo>
                  <a:pt x="1408008" y="1078178"/>
                </a:lnTo>
                <a:lnTo>
                  <a:pt x="1416468" y="1078707"/>
                </a:lnTo>
                <a:lnTo>
                  <a:pt x="1424399" y="1079236"/>
                </a:lnTo>
                <a:lnTo>
                  <a:pt x="1432859" y="1079501"/>
                </a:lnTo>
                <a:lnTo>
                  <a:pt x="1441055" y="1079765"/>
                </a:lnTo>
                <a:lnTo>
                  <a:pt x="1449515" y="1079501"/>
                </a:lnTo>
                <a:lnTo>
                  <a:pt x="1457710" y="1079501"/>
                </a:lnTo>
                <a:lnTo>
                  <a:pt x="1465906" y="1078971"/>
                </a:lnTo>
                <a:lnTo>
                  <a:pt x="1474366" y="1078442"/>
                </a:lnTo>
                <a:lnTo>
                  <a:pt x="1482561" y="1077384"/>
                </a:lnTo>
                <a:lnTo>
                  <a:pt x="1490757" y="1076590"/>
                </a:lnTo>
                <a:lnTo>
                  <a:pt x="1498952" y="1075267"/>
                </a:lnTo>
                <a:lnTo>
                  <a:pt x="1507412" y="1073944"/>
                </a:lnTo>
                <a:lnTo>
                  <a:pt x="1515343" y="1072357"/>
                </a:lnTo>
                <a:lnTo>
                  <a:pt x="1523803" y="1070505"/>
                </a:lnTo>
                <a:lnTo>
                  <a:pt x="1531734" y="1068653"/>
                </a:lnTo>
                <a:lnTo>
                  <a:pt x="1539666" y="1066536"/>
                </a:lnTo>
                <a:lnTo>
                  <a:pt x="1547861" y="1064155"/>
                </a:lnTo>
                <a:lnTo>
                  <a:pt x="1555792" y="1061509"/>
                </a:lnTo>
                <a:lnTo>
                  <a:pt x="1563459" y="1058599"/>
                </a:lnTo>
                <a:lnTo>
                  <a:pt x="1571655" y="1055688"/>
                </a:lnTo>
                <a:lnTo>
                  <a:pt x="1579321" y="1052513"/>
                </a:lnTo>
                <a:lnTo>
                  <a:pt x="1586988" y="1049074"/>
                </a:lnTo>
                <a:lnTo>
                  <a:pt x="1594655" y="1045634"/>
                </a:lnTo>
                <a:lnTo>
                  <a:pt x="1602322" y="1041930"/>
                </a:lnTo>
                <a:lnTo>
                  <a:pt x="1609988" y="1037961"/>
                </a:lnTo>
                <a:lnTo>
                  <a:pt x="1617391" y="1033728"/>
                </a:lnTo>
                <a:lnTo>
                  <a:pt x="1624529" y="1029494"/>
                </a:lnTo>
                <a:lnTo>
                  <a:pt x="1631931" y="1024996"/>
                </a:lnTo>
                <a:lnTo>
                  <a:pt x="1639069" y="1020234"/>
                </a:lnTo>
                <a:lnTo>
                  <a:pt x="1646208" y="1015471"/>
                </a:lnTo>
                <a:lnTo>
                  <a:pt x="1653081" y="1010180"/>
                </a:lnTo>
                <a:lnTo>
                  <a:pt x="1659955" y="1005153"/>
                </a:lnTo>
                <a:lnTo>
                  <a:pt x="1666829" y="999596"/>
                </a:lnTo>
                <a:lnTo>
                  <a:pt x="1673438" y="993776"/>
                </a:lnTo>
                <a:lnTo>
                  <a:pt x="1680047" y="987955"/>
                </a:lnTo>
                <a:lnTo>
                  <a:pt x="1686392" y="981869"/>
                </a:lnTo>
                <a:lnTo>
                  <a:pt x="1692473" y="975784"/>
                </a:lnTo>
                <a:lnTo>
                  <a:pt x="1698818" y="969434"/>
                </a:lnTo>
                <a:lnTo>
                  <a:pt x="1704898" y="962819"/>
                </a:lnTo>
                <a:lnTo>
                  <a:pt x="1710450" y="956469"/>
                </a:lnTo>
                <a:lnTo>
                  <a:pt x="1715737" y="949855"/>
                </a:lnTo>
                <a:lnTo>
                  <a:pt x="1721025" y="942976"/>
                </a:lnTo>
                <a:lnTo>
                  <a:pt x="1726048" y="936096"/>
                </a:lnTo>
                <a:lnTo>
                  <a:pt x="1731335" y="929217"/>
                </a:lnTo>
                <a:lnTo>
                  <a:pt x="1735565" y="922074"/>
                </a:lnTo>
                <a:lnTo>
                  <a:pt x="1740060" y="914930"/>
                </a:lnTo>
                <a:lnTo>
                  <a:pt x="1744554" y="907786"/>
                </a:lnTo>
                <a:lnTo>
                  <a:pt x="1748784" y="900378"/>
                </a:lnTo>
                <a:lnTo>
                  <a:pt x="1752750" y="892969"/>
                </a:lnTo>
                <a:lnTo>
                  <a:pt x="1756186" y="885561"/>
                </a:lnTo>
                <a:lnTo>
                  <a:pt x="1759888" y="878153"/>
                </a:lnTo>
                <a:lnTo>
                  <a:pt x="1763060" y="870480"/>
                </a:lnTo>
                <a:lnTo>
                  <a:pt x="1766232" y="863071"/>
                </a:lnTo>
                <a:lnTo>
                  <a:pt x="1769405" y="855134"/>
                </a:lnTo>
                <a:lnTo>
                  <a:pt x="1772049" y="847461"/>
                </a:lnTo>
                <a:lnTo>
                  <a:pt x="1774428" y="839524"/>
                </a:lnTo>
                <a:lnTo>
                  <a:pt x="1776807" y="831851"/>
                </a:lnTo>
                <a:lnTo>
                  <a:pt x="1778922" y="823649"/>
                </a:lnTo>
                <a:lnTo>
                  <a:pt x="1780773" y="815976"/>
                </a:lnTo>
                <a:lnTo>
                  <a:pt x="1782624" y="808038"/>
                </a:lnTo>
                <a:lnTo>
                  <a:pt x="1784210" y="799836"/>
                </a:lnTo>
                <a:lnTo>
                  <a:pt x="1785267" y="791899"/>
                </a:lnTo>
                <a:lnTo>
                  <a:pt x="1786589" y="783961"/>
                </a:lnTo>
                <a:lnTo>
                  <a:pt x="1787382" y="775759"/>
                </a:lnTo>
                <a:lnTo>
                  <a:pt x="1788440" y="767821"/>
                </a:lnTo>
                <a:lnTo>
                  <a:pt x="1788704" y="759355"/>
                </a:lnTo>
                <a:lnTo>
                  <a:pt x="1789233" y="751417"/>
                </a:lnTo>
                <a:lnTo>
                  <a:pt x="1789233" y="743480"/>
                </a:lnTo>
                <a:lnTo>
                  <a:pt x="1789233" y="735278"/>
                </a:lnTo>
                <a:lnTo>
                  <a:pt x="1788968" y="727076"/>
                </a:lnTo>
                <a:lnTo>
                  <a:pt x="1788704" y="718874"/>
                </a:lnTo>
                <a:lnTo>
                  <a:pt x="1787647" y="710936"/>
                </a:lnTo>
                <a:lnTo>
                  <a:pt x="1787118" y="702999"/>
                </a:lnTo>
                <a:lnTo>
                  <a:pt x="1786060" y="694796"/>
                </a:lnTo>
                <a:lnTo>
                  <a:pt x="1784739" y="686594"/>
                </a:lnTo>
                <a:lnTo>
                  <a:pt x="1783152" y="678392"/>
                </a:lnTo>
                <a:lnTo>
                  <a:pt x="1781830" y="670719"/>
                </a:lnTo>
                <a:lnTo>
                  <a:pt x="1779715" y="662782"/>
                </a:lnTo>
                <a:lnTo>
                  <a:pt x="1777865" y="654844"/>
                </a:lnTo>
                <a:lnTo>
                  <a:pt x="1775486" y="646907"/>
                </a:lnTo>
                <a:lnTo>
                  <a:pt x="1773106" y="638969"/>
                </a:lnTo>
                <a:lnTo>
                  <a:pt x="1770462" y="631296"/>
                </a:lnTo>
                <a:lnTo>
                  <a:pt x="1767554" y="623359"/>
                </a:lnTo>
                <a:lnTo>
                  <a:pt x="1764646" y="615686"/>
                </a:lnTo>
                <a:lnTo>
                  <a:pt x="1761209" y="608278"/>
                </a:lnTo>
                <a:lnTo>
                  <a:pt x="1758037" y="600605"/>
                </a:lnTo>
                <a:lnTo>
                  <a:pt x="1754336" y="593196"/>
                </a:lnTo>
                <a:lnTo>
                  <a:pt x="1750634" y="585788"/>
                </a:lnTo>
                <a:lnTo>
                  <a:pt x="1746405" y="578380"/>
                </a:lnTo>
                <a:lnTo>
                  <a:pt x="1742175" y="571236"/>
                </a:lnTo>
                <a:lnTo>
                  <a:pt x="1737680" y="564092"/>
                </a:lnTo>
                <a:lnTo>
                  <a:pt x="1733186" y="556949"/>
                </a:lnTo>
                <a:lnTo>
                  <a:pt x="1728427" y="549805"/>
                </a:lnTo>
                <a:lnTo>
                  <a:pt x="1723404" y="542926"/>
                </a:lnTo>
                <a:lnTo>
                  <a:pt x="1718117" y="536046"/>
                </a:lnTo>
                <a:lnTo>
                  <a:pt x="1712829" y="529167"/>
                </a:lnTo>
                <a:lnTo>
                  <a:pt x="1707278" y="522553"/>
                </a:lnTo>
                <a:lnTo>
                  <a:pt x="1701461" y="516203"/>
                </a:lnTo>
                <a:lnTo>
                  <a:pt x="1695381" y="509853"/>
                </a:lnTo>
                <a:lnTo>
                  <a:pt x="1689300" y="503238"/>
                </a:lnTo>
                <a:lnTo>
                  <a:pt x="1682691" y="497417"/>
                </a:lnTo>
                <a:lnTo>
                  <a:pt x="1676346" y="491332"/>
                </a:lnTo>
                <a:lnTo>
                  <a:pt x="1669737" y="485776"/>
                </a:lnTo>
                <a:lnTo>
                  <a:pt x="1663127" y="479955"/>
                </a:lnTo>
                <a:lnTo>
                  <a:pt x="1656254" y="474663"/>
                </a:lnTo>
                <a:lnTo>
                  <a:pt x="1649116" y="469371"/>
                </a:lnTo>
                <a:lnTo>
                  <a:pt x="1642242" y="464609"/>
                </a:lnTo>
                <a:lnTo>
                  <a:pt x="1635104" y="459846"/>
                </a:lnTo>
                <a:lnTo>
                  <a:pt x="1627966" y="455084"/>
                </a:lnTo>
                <a:lnTo>
                  <a:pt x="1620563" y="450586"/>
                </a:lnTo>
                <a:lnTo>
                  <a:pt x="1613161" y="446353"/>
                </a:lnTo>
                <a:lnTo>
                  <a:pt x="1605759" y="442649"/>
                </a:lnTo>
                <a:lnTo>
                  <a:pt x="1598356" y="438680"/>
                </a:lnTo>
                <a:lnTo>
                  <a:pt x="1590689" y="435240"/>
                </a:lnTo>
                <a:lnTo>
                  <a:pt x="1582758" y="431536"/>
                </a:lnTo>
                <a:lnTo>
                  <a:pt x="1575091" y="428361"/>
                </a:lnTo>
                <a:lnTo>
                  <a:pt x="1567425" y="425451"/>
                </a:lnTo>
                <a:lnTo>
                  <a:pt x="1559493" y="422540"/>
                </a:lnTo>
                <a:lnTo>
                  <a:pt x="1551298" y="419894"/>
                </a:lnTo>
                <a:lnTo>
                  <a:pt x="1543631" y="417249"/>
                </a:lnTo>
                <a:lnTo>
                  <a:pt x="1535436" y="415132"/>
                </a:lnTo>
                <a:lnTo>
                  <a:pt x="1527240" y="413015"/>
                </a:lnTo>
                <a:lnTo>
                  <a:pt x="1519309" y="411163"/>
                </a:lnTo>
                <a:lnTo>
                  <a:pt x="1511113" y="409576"/>
                </a:lnTo>
                <a:lnTo>
                  <a:pt x="1502918" y="407988"/>
                </a:lnTo>
                <a:lnTo>
                  <a:pt x="1494458" y="406665"/>
                </a:lnTo>
                <a:lnTo>
                  <a:pt x="1486527" y="405342"/>
                </a:lnTo>
                <a:lnTo>
                  <a:pt x="1478331" y="404549"/>
                </a:lnTo>
                <a:lnTo>
                  <a:pt x="1469871" y="404019"/>
                </a:lnTo>
                <a:lnTo>
                  <a:pt x="1461676" y="403226"/>
                </a:lnTo>
                <a:lnTo>
                  <a:pt x="1453216" y="402961"/>
                </a:lnTo>
                <a:lnTo>
                  <a:pt x="1445020" y="402961"/>
                </a:lnTo>
                <a:lnTo>
                  <a:pt x="1436560" y="402961"/>
                </a:lnTo>
                <a:lnTo>
                  <a:pt x="1428629" y="402961"/>
                </a:lnTo>
                <a:close/>
                <a:moveTo>
                  <a:pt x="1433917" y="255588"/>
                </a:moveTo>
                <a:lnTo>
                  <a:pt x="1445813" y="255588"/>
                </a:lnTo>
                <a:lnTo>
                  <a:pt x="1457710" y="255853"/>
                </a:lnTo>
                <a:lnTo>
                  <a:pt x="1469871" y="256117"/>
                </a:lnTo>
                <a:lnTo>
                  <a:pt x="1481768" y="256911"/>
                </a:lnTo>
                <a:lnTo>
                  <a:pt x="1493665" y="257969"/>
                </a:lnTo>
                <a:lnTo>
                  <a:pt x="1505297" y="259292"/>
                </a:lnTo>
                <a:lnTo>
                  <a:pt x="1517194" y="260880"/>
                </a:lnTo>
                <a:lnTo>
                  <a:pt x="1529091" y="262732"/>
                </a:lnTo>
                <a:lnTo>
                  <a:pt x="1540723" y="265113"/>
                </a:lnTo>
                <a:lnTo>
                  <a:pt x="1552620" y="267494"/>
                </a:lnTo>
                <a:lnTo>
                  <a:pt x="1564252" y="270140"/>
                </a:lnTo>
                <a:lnTo>
                  <a:pt x="1575620" y="273051"/>
                </a:lnTo>
                <a:lnTo>
                  <a:pt x="1587252" y="276226"/>
                </a:lnTo>
                <a:lnTo>
                  <a:pt x="1598885" y="279930"/>
                </a:lnTo>
                <a:lnTo>
                  <a:pt x="1610253" y="283634"/>
                </a:lnTo>
                <a:lnTo>
                  <a:pt x="1621621" y="287603"/>
                </a:lnTo>
                <a:lnTo>
                  <a:pt x="1632725" y="292101"/>
                </a:lnTo>
                <a:lnTo>
                  <a:pt x="1643828" y="296863"/>
                </a:lnTo>
                <a:lnTo>
                  <a:pt x="1654932" y="301626"/>
                </a:lnTo>
                <a:lnTo>
                  <a:pt x="1665771" y="306917"/>
                </a:lnTo>
                <a:lnTo>
                  <a:pt x="1676875" y="312209"/>
                </a:lnTo>
                <a:lnTo>
                  <a:pt x="1687450" y="318294"/>
                </a:lnTo>
                <a:lnTo>
                  <a:pt x="1698024" y="324115"/>
                </a:lnTo>
                <a:lnTo>
                  <a:pt x="1708599" y="330465"/>
                </a:lnTo>
                <a:lnTo>
                  <a:pt x="1719174" y="337080"/>
                </a:lnTo>
                <a:lnTo>
                  <a:pt x="1729220" y="343694"/>
                </a:lnTo>
                <a:lnTo>
                  <a:pt x="1739266" y="350838"/>
                </a:lnTo>
                <a:lnTo>
                  <a:pt x="1749048" y="358511"/>
                </a:lnTo>
                <a:lnTo>
                  <a:pt x="1758830" y="366184"/>
                </a:lnTo>
                <a:lnTo>
                  <a:pt x="1768612" y="374121"/>
                </a:lnTo>
                <a:lnTo>
                  <a:pt x="1778129" y="382588"/>
                </a:lnTo>
                <a:lnTo>
                  <a:pt x="1787382" y="391055"/>
                </a:lnTo>
                <a:lnTo>
                  <a:pt x="1796635" y="399786"/>
                </a:lnTo>
                <a:lnTo>
                  <a:pt x="1805624" y="409046"/>
                </a:lnTo>
                <a:lnTo>
                  <a:pt x="1814084" y="417778"/>
                </a:lnTo>
                <a:lnTo>
                  <a:pt x="1822544" y="427303"/>
                </a:lnTo>
                <a:lnTo>
                  <a:pt x="1830475" y="436828"/>
                </a:lnTo>
                <a:lnTo>
                  <a:pt x="1838142" y="446353"/>
                </a:lnTo>
                <a:lnTo>
                  <a:pt x="1845808" y="456407"/>
                </a:lnTo>
                <a:lnTo>
                  <a:pt x="1852947" y="466461"/>
                </a:lnTo>
                <a:lnTo>
                  <a:pt x="1859556" y="476515"/>
                </a:lnTo>
                <a:lnTo>
                  <a:pt x="1866430" y="486569"/>
                </a:lnTo>
                <a:lnTo>
                  <a:pt x="1872774" y="497153"/>
                </a:lnTo>
                <a:lnTo>
                  <a:pt x="1878591" y="507471"/>
                </a:lnTo>
                <a:lnTo>
                  <a:pt x="1884671" y="517790"/>
                </a:lnTo>
                <a:lnTo>
                  <a:pt x="1889959" y="528638"/>
                </a:lnTo>
                <a:lnTo>
                  <a:pt x="1895246" y="539221"/>
                </a:lnTo>
                <a:lnTo>
                  <a:pt x="1900005" y="550334"/>
                </a:lnTo>
                <a:lnTo>
                  <a:pt x="1904764" y="560917"/>
                </a:lnTo>
                <a:lnTo>
                  <a:pt x="1908993" y="572294"/>
                </a:lnTo>
                <a:lnTo>
                  <a:pt x="1913223" y="583407"/>
                </a:lnTo>
                <a:lnTo>
                  <a:pt x="1916925" y="594519"/>
                </a:lnTo>
                <a:lnTo>
                  <a:pt x="1920361" y="605632"/>
                </a:lnTo>
                <a:lnTo>
                  <a:pt x="1923534" y="617009"/>
                </a:lnTo>
                <a:lnTo>
                  <a:pt x="1926442" y="628651"/>
                </a:lnTo>
                <a:lnTo>
                  <a:pt x="1929350" y="639763"/>
                </a:lnTo>
                <a:lnTo>
                  <a:pt x="1931729" y="651405"/>
                </a:lnTo>
                <a:lnTo>
                  <a:pt x="1933580" y="662782"/>
                </a:lnTo>
                <a:lnTo>
                  <a:pt x="1935431" y="674424"/>
                </a:lnTo>
                <a:lnTo>
                  <a:pt x="1937017" y="686065"/>
                </a:lnTo>
                <a:lnTo>
                  <a:pt x="1938074" y="697442"/>
                </a:lnTo>
                <a:lnTo>
                  <a:pt x="1939132" y="709084"/>
                </a:lnTo>
                <a:lnTo>
                  <a:pt x="1939661" y="720726"/>
                </a:lnTo>
                <a:lnTo>
                  <a:pt x="1939925" y="732632"/>
                </a:lnTo>
                <a:lnTo>
                  <a:pt x="1939925" y="744274"/>
                </a:lnTo>
                <a:lnTo>
                  <a:pt x="1939925" y="755915"/>
                </a:lnTo>
                <a:lnTo>
                  <a:pt x="1939396" y="767557"/>
                </a:lnTo>
                <a:lnTo>
                  <a:pt x="1938339" y="779199"/>
                </a:lnTo>
                <a:lnTo>
                  <a:pt x="1937546" y="790576"/>
                </a:lnTo>
                <a:lnTo>
                  <a:pt x="1935959" y="802217"/>
                </a:lnTo>
                <a:lnTo>
                  <a:pt x="1934638" y="813859"/>
                </a:lnTo>
                <a:lnTo>
                  <a:pt x="1932523" y="825501"/>
                </a:lnTo>
                <a:lnTo>
                  <a:pt x="1930408" y="837142"/>
                </a:lnTo>
                <a:lnTo>
                  <a:pt x="1928028" y="848519"/>
                </a:lnTo>
                <a:lnTo>
                  <a:pt x="1925120" y="859632"/>
                </a:lnTo>
                <a:lnTo>
                  <a:pt x="1922212" y="871009"/>
                </a:lnTo>
                <a:lnTo>
                  <a:pt x="1918775" y="882386"/>
                </a:lnTo>
                <a:lnTo>
                  <a:pt x="1915338" y="893499"/>
                </a:lnTo>
                <a:lnTo>
                  <a:pt x="1911373" y="904876"/>
                </a:lnTo>
                <a:lnTo>
                  <a:pt x="1907143" y="915988"/>
                </a:lnTo>
                <a:lnTo>
                  <a:pt x="1902648" y="926836"/>
                </a:lnTo>
                <a:lnTo>
                  <a:pt x="1898154" y="937684"/>
                </a:lnTo>
                <a:lnTo>
                  <a:pt x="1892867" y="948532"/>
                </a:lnTo>
                <a:lnTo>
                  <a:pt x="1887579" y="959380"/>
                </a:lnTo>
                <a:lnTo>
                  <a:pt x="1882028" y="969699"/>
                </a:lnTo>
                <a:lnTo>
                  <a:pt x="1875947" y="980282"/>
                </a:lnTo>
                <a:lnTo>
                  <a:pt x="1869866" y="990601"/>
                </a:lnTo>
                <a:lnTo>
                  <a:pt x="1863521" y="1000919"/>
                </a:lnTo>
                <a:lnTo>
                  <a:pt x="1856648" y="1011238"/>
                </a:lnTo>
                <a:lnTo>
                  <a:pt x="1849510" y="1021028"/>
                </a:lnTo>
                <a:lnTo>
                  <a:pt x="1842372" y="1031082"/>
                </a:lnTo>
                <a:lnTo>
                  <a:pt x="1834705" y="1040607"/>
                </a:lnTo>
                <a:lnTo>
                  <a:pt x="1827038" y="1050396"/>
                </a:lnTo>
                <a:lnTo>
                  <a:pt x="1818578" y="1059657"/>
                </a:lnTo>
                <a:lnTo>
                  <a:pt x="1810383" y="1068917"/>
                </a:lnTo>
                <a:lnTo>
                  <a:pt x="1801658" y="1078178"/>
                </a:lnTo>
                <a:lnTo>
                  <a:pt x="1792405" y="1086909"/>
                </a:lnTo>
                <a:lnTo>
                  <a:pt x="1783152" y="1095640"/>
                </a:lnTo>
                <a:lnTo>
                  <a:pt x="1774164" y="1103842"/>
                </a:lnTo>
                <a:lnTo>
                  <a:pt x="1764118" y="1112309"/>
                </a:lnTo>
                <a:lnTo>
                  <a:pt x="1754600" y="1119982"/>
                </a:lnTo>
                <a:lnTo>
                  <a:pt x="1744554" y="1127655"/>
                </a:lnTo>
                <a:lnTo>
                  <a:pt x="1734772" y="1134799"/>
                </a:lnTo>
                <a:lnTo>
                  <a:pt x="1724726" y="1141942"/>
                </a:lnTo>
                <a:lnTo>
                  <a:pt x="1714416" y="1148821"/>
                </a:lnTo>
                <a:lnTo>
                  <a:pt x="1703841" y="1155171"/>
                </a:lnTo>
                <a:lnTo>
                  <a:pt x="1693266" y="1161257"/>
                </a:lnTo>
                <a:lnTo>
                  <a:pt x="1682426" y="1167342"/>
                </a:lnTo>
                <a:lnTo>
                  <a:pt x="1671852" y="1172899"/>
                </a:lnTo>
                <a:lnTo>
                  <a:pt x="1660748" y="1178190"/>
                </a:lnTo>
                <a:lnTo>
                  <a:pt x="1649644" y="1183482"/>
                </a:lnTo>
                <a:lnTo>
                  <a:pt x="1638805" y="1188244"/>
                </a:lnTo>
                <a:lnTo>
                  <a:pt x="1627437" y="1192478"/>
                </a:lnTo>
                <a:lnTo>
                  <a:pt x="1616069" y="1196976"/>
                </a:lnTo>
                <a:lnTo>
                  <a:pt x="1604965" y="1200944"/>
                </a:lnTo>
                <a:lnTo>
                  <a:pt x="1593597" y="1204384"/>
                </a:lnTo>
                <a:lnTo>
                  <a:pt x="1581965" y="1208088"/>
                </a:lnTo>
                <a:lnTo>
                  <a:pt x="1570333" y="1210999"/>
                </a:lnTo>
                <a:lnTo>
                  <a:pt x="1558700" y="1213909"/>
                </a:lnTo>
                <a:lnTo>
                  <a:pt x="1546804" y="1216819"/>
                </a:lnTo>
                <a:lnTo>
                  <a:pt x="1535436" y="1218671"/>
                </a:lnTo>
                <a:lnTo>
                  <a:pt x="1523539" y="1220788"/>
                </a:lnTo>
                <a:lnTo>
                  <a:pt x="1511906" y="1222640"/>
                </a:lnTo>
                <a:lnTo>
                  <a:pt x="1500010" y="1224228"/>
                </a:lnTo>
                <a:lnTo>
                  <a:pt x="1488113" y="1225286"/>
                </a:lnTo>
                <a:lnTo>
                  <a:pt x="1476216" y="1226344"/>
                </a:lnTo>
                <a:lnTo>
                  <a:pt x="1464319" y="1226874"/>
                </a:lnTo>
                <a:lnTo>
                  <a:pt x="1452423" y="1227138"/>
                </a:lnTo>
                <a:lnTo>
                  <a:pt x="1440526" y="1227138"/>
                </a:lnTo>
                <a:lnTo>
                  <a:pt x="1428365" y="1227138"/>
                </a:lnTo>
                <a:lnTo>
                  <a:pt x="1416468" y="1226609"/>
                </a:lnTo>
                <a:lnTo>
                  <a:pt x="1404571" y="1225815"/>
                </a:lnTo>
                <a:lnTo>
                  <a:pt x="1392675" y="1224757"/>
                </a:lnTo>
                <a:lnTo>
                  <a:pt x="1380778" y="1223434"/>
                </a:lnTo>
                <a:lnTo>
                  <a:pt x="1369145" y="1221846"/>
                </a:lnTo>
                <a:lnTo>
                  <a:pt x="1357249" y="1219994"/>
                </a:lnTo>
                <a:lnTo>
                  <a:pt x="1345352" y="1217878"/>
                </a:lnTo>
                <a:lnTo>
                  <a:pt x="1333720" y="1215496"/>
                </a:lnTo>
                <a:lnTo>
                  <a:pt x="1322087" y="1212586"/>
                </a:lnTo>
                <a:lnTo>
                  <a:pt x="1310455" y="1209676"/>
                </a:lnTo>
                <a:lnTo>
                  <a:pt x="1298822" y="1206236"/>
                </a:lnTo>
                <a:lnTo>
                  <a:pt x="1287454" y="1203061"/>
                </a:lnTo>
                <a:lnTo>
                  <a:pt x="1276086" y="1199092"/>
                </a:lnTo>
                <a:lnTo>
                  <a:pt x="1264718" y="1194859"/>
                </a:lnTo>
                <a:lnTo>
                  <a:pt x="1253350" y="1190626"/>
                </a:lnTo>
                <a:lnTo>
                  <a:pt x="1242511" y="1186128"/>
                </a:lnTo>
                <a:lnTo>
                  <a:pt x="1231143" y="1181101"/>
                </a:lnTo>
                <a:lnTo>
                  <a:pt x="1220568" y="1175809"/>
                </a:lnTo>
                <a:lnTo>
                  <a:pt x="1209465" y="1170253"/>
                </a:lnTo>
                <a:lnTo>
                  <a:pt x="1198625" y="1164696"/>
                </a:lnTo>
                <a:lnTo>
                  <a:pt x="1188051" y="1158346"/>
                </a:lnTo>
                <a:lnTo>
                  <a:pt x="1177740" y="1152261"/>
                </a:lnTo>
                <a:lnTo>
                  <a:pt x="1167165" y="1145646"/>
                </a:lnTo>
                <a:lnTo>
                  <a:pt x="1157119" y="1138767"/>
                </a:lnTo>
                <a:lnTo>
                  <a:pt x="1147073" y="1131624"/>
                </a:lnTo>
                <a:lnTo>
                  <a:pt x="1137027" y="1124215"/>
                </a:lnTo>
                <a:lnTo>
                  <a:pt x="1127509" y="1116542"/>
                </a:lnTo>
                <a:lnTo>
                  <a:pt x="1117463" y="1108340"/>
                </a:lnTo>
                <a:lnTo>
                  <a:pt x="1107946" y="1100403"/>
                </a:lnTo>
                <a:lnTo>
                  <a:pt x="1098957" y="1091671"/>
                </a:lnTo>
                <a:lnTo>
                  <a:pt x="1089704" y="1082940"/>
                </a:lnTo>
                <a:lnTo>
                  <a:pt x="1080715" y="1073944"/>
                </a:lnTo>
                <a:lnTo>
                  <a:pt x="1071991" y="1064684"/>
                </a:lnTo>
                <a:lnTo>
                  <a:pt x="1063796" y="1055159"/>
                </a:lnTo>
                <a:lnTo>
                  <a:pt x="1055864" y="1045899"/>
                </a:lnTo>
                <a:lnTo>
                  <a:pt x="1047933" y="1036109"/>
                </a:lnTo>
                <a:lnTo>
                  <a:pt x="1040531" y="1026319"/>
                </a:lnTo>
                <a:lnTo>
                  <a:pt x="1033393" y="1016530"/>
                </a:lnTo>
                <a:lnTo>
                  <a:pt x="1026519" y="1006476"/>
                </a:lnTo>
                <a:lnTo>
                  <a:pt x="1019645" y="995892"/>
                </a:lnTo>
                <a:lnTo>
                  <a:pt x="1013565" y="985838"/>
                </a:lnTo>
                <a:lnTo>
                  <a:pt x="1007484" y="975519"/>
                </a:lnTo>
                <a:lnTo>
                  <a:pt x="1001668" y="964671"/>
                </a:lnTo>
                <a:lnTo>
                  <a:pt x="996381" y="954088"/>
                </a:lnTo>
                <a:lnTo>
                  <a:pt x="990829" y="943240"/>
                </a:lnTo>
                <a:lnTo>
                  <a:pt x="986070" y="932657"/>
                </a:lnTo>
                <a:lnTo>
                  <a:pt x="981312" y="921544"/>
                </a:lnTo>
                <a:lnTo>
                  <a:pt x="977346" y="910696"/>
                </a:lnTo>
                <a:lnTo>
                  <a:pt x="973116" y="899319"/>
                </a:lnTo>
                <a:lnTo>
                  <a:pt x="969150" y="888207"/>
                </a:lnTo>
                <a:lnTo>
                  <a:pt x="965714" y="876830"/>
                </a:lnTo>
                <a:lnTo>
                  <a:pt x="962805" y="865717"/>
                </a:lnTo>
                <a:lnTo>
                  <a:pt x="959633" y="854340"/>
                </a:lnTo>
                <a:lnTo>
                  <a:pt x="956989" y="842699"/>
                </a:lnTo>
                <a:lnTo>
                  <a:pt x="954610" y="831321"/>
                </a:lnTo>
                <a:lnTo>
                  <a:pt x="952495" y="819944"/>
                </a:lnTo>
                <a:lnTo>
                  <a:pt x="950909" y="808303"/>
                </a:lnTo>
                <a:lnTo>
                  <a:pt x="949322" y="796661"/>
                </a:lnTo>
                <a:lnTo>
                  <a:pt x="948001" y="785019"/>
                </a:lnTo>
                <a:lnTo>
                  <a:pt x="947207" y="773378"/>
                </a:lnTo>
                <a:lnTo>
                  <a:pt x="946679" y="761736"/>
                </a:lnTo>
                <a:lnTo>
                  <a:pt x="946414" y="750094"/>
                </a:lnTo>
                <a:lnTo>
                  <a:pt x="946150" y="738188"/>
                </a:lnTo>
                <a:lnTo>
                  <a:pt x="946414" y="726811"/>
                </a:lnTo>
                <a:lnTo>
                  <a:pt x="946943" y="715169"/>
                </a:lnTo>
                <a:lnTo>
                  <a:pt x="947472" y="703528"/>
                </a:lnTo>
                <a:lnTo>
                  <a:pt x="948794" y="691886"/>
                </a:lnTo>
                <a:lnTo>
                  <a:pt x="949851" y="680244"/>
                </a:lnTo>
                <a:lnTo>
                  <a:pt x="951702" y="668603"/>
                </a:lnTo>
                <a:lnTo>
                  <a:pt x="953552" y="657226"/>
                </a:lnTo>
                <a:lnTo>
                  <a:pt x="955932" y="645849"/>
                </a:lnTo>
                <a:lnTo>
                  <a:pt x="958311" y="634207"/>
                </a:lnTo>
                <a:lnTo>
                  <a:pt x="960955" y="622830"/>
                </a:lnTo>
                <a:lnTo>
                  <a:pt x="964127" y="611453"/>
                </a:lnTo>
                <a:lnTo>
                  <a:pt x="967564" y="600340"/>
                </a:lnTo>
                <a:lnTo>
                  <a:pt x="971001" y="588963"/>
                </a:lnTo>
                <a:lnTo>
                  <a:pt x="974967" y="577851"/>
                </a:lnTo>
                <a:lnTo>
                  <a:pt x="978932" y="566738"/>
                </a:lnTo>
                <a:lnTo>
                  <a:pt x="983426" y="555890"/>
                </a:lnTo>
                <a:lnTo>
                  <a:pt x="988185" y="545042"/>
                </a:lnTo>
                <a:lnTo>
                  <a:pt x="993208" y="534194"/>
                </a:lnTo>
                <a:lnTo>
                  <a:pt x="998760" y="523611"/>
                </a:lnTo>
                <a:lnTo>
                  <a:pt x="1004312" y="512763"/>
                </a:lnTo>
                <a:lnTo>
                  <a:pt x="1010128" y="502444"/>
                </a:lnTo>
                <a:lnTo>
                  <a:pt x="1016473" y="491861"/>
                </a:lnTo>
                <a:lnTo>
                  <a:pt x="1022818" y="481542"/>
                </a:lnTo>
                <a:lnTo>
                  <a:pt x="1029692" y="471488"/>
                </a:lnTo>
                <a:lnTo>
                  <a:pt x="1036830" y="461699"/>
                </a:lnTo>
                <a:lnTo>
                  <a:pt x="1043968" y="451909"/>
                </a:lnTo>
                <a:lnTo>
                  <a:pt x="1051634" y="442119"/>
                </a:lnTo>
                <a:lnTo>
                  <a:pt x="1059301" y="432594"/>
                </a:lnTo>
                <a:lnTo>
                  <a:pt x="1067761" y="423069"/>
                </a:lnTo>
                <a:lnTo>
                  <a:pt x="1075957" y="413809"/>
                </a:lnTo>
                <a:lnTo>
                  <a:pt x="1084681" y="404549"/>
                </a:lnTo>
                <a:lnTo>
                  <a:pt x="1093670" y="395553"/>
                </a:lnTo>
                <a:lnTo>
                  <a:pt x="1102923" y="387086"/>
                </a:lnTo>
                <a:lnTo>
                  <a:pt x="1112176" y="378619"/>
                </a:lnTo>
                <a:lnTo>
                  <a:pt x="1121693" y="370682"/>
                </a:lnTo>
                <a:lnTo>
                  <a:pt x="1131475" y="362480"/>
                </a:lnTo>
                <a:lnTo>
                  <a:pt x="1141257" y="355071"/>
                </a:lnTo>
                <a:lnTo>
                  <a:pt x="1151567" y="347663"/>
                </a:lnTo>
                <a:lnTo>
                  <a:pt x="1161613" y="340519"/>
                </a:lnTo>
                <a:lnTo>
                  <a:pt x="1171924" y="333905"/>
                </a:lnTo>
                <a:lnTo>
                  <a:pt x="1182499" y="327555"/>
                </a:lnTo>
                <a:lnTo>
                  <a:pt x="1193074" y="321205"/>
                </a:lnTo>
                <a:lnTo>
                  <a:pt x="1203913" y="315384"/>
                </a:lnTo>
                <a:lnTo>
                  <a:pt x="1214488" y="309563"/>
                </a:lnTo>
                <a:lnTo>
                  <a:pt x="1225591" y="304271"/>
                </a:lnTo>
                <a:lnTo>
                  <a:pt x="1236431" y="299244"/>
                </a:lnTo>
                <a:lnTo>
                  <a:pt x="1247534" y="294482"/>
                </a:lnTo>
                <a:lnTo>
                  <a:pt x="1258902" y="289984"/>
                </a:lnTo>
                <a:lnTo>
                  <a:pt x="1270006" y="285751"/>
                </a:lnTo>
                <a:lnTo>
                  <a:pt x="1281374" y="281517"/>
                </a:lnTo>
                <a:lnTo>
                  <a:pt x="1292742" y="278078"/>
                </a:lnTo>
                <a:lnTo>
                  <a:pt x="1304374" y="274638"/>
                </a:lnTo>
                <a:lnTo>
                  <a:pt x="1316007" y="271463"/>
                </a:lnTo>
                <a:lnTo>
                  <a:pt x="1327375" y="268553"/>
                </a:lnTo>
                <a:lnTo>
                  <a:pt x="1339007" y="266171"/>
                </a:lnTo>
                <a:lnTo>
                  <a:pt x="1350904" y="263790"/>
                </a:lnTo>
                <a:lnTo>
                  <a:pt x="1362801" y="261674"/>
                </a:lnTo>
                <a:lnTo>
                  <a:pt x="1374433" y="259821"/>
                </a:lnTo>
                <a:lnTo>
                  <a:pt x="1386330" y="258499"/>
                </a:lnTo>
                <a:lnTo>
                  <a:pt x="1398226" y="257176"/>
                </a:lnTo>
                <a:lnTo>
                  <a:pt x="1410123" y="256382"/>
                </a:lnTo>
                <a:lnTo>
                  <a:pt x="1422020" y="255853"/>
                </a:lnTo>
                <a:lnTo>
                  <a:pt x="1433917" y="255588"/>
                </a:lnTo>
                <a:close/>
                <a:moveTo>
                  <a:pt x="200465" y="0"/>
                </a:moveTo>
                <a:lnTo>
                  <a:pt x="213953" y="0"/>
                </a:lnTo>
                <a:lnTo>
                  <a:pt x="227970" y="0"/>
                </a:lnTo>
                <a:lnTo>
                  <a:pt x="574420" y="2381"/>
                </a:lnTo>
                <a:lnTo>
                  <a:pt x="711943" y="177536"/>
                </a:lnTo>
                <a:lnTo>
                  <a:pt x="1193800" y="180711"/>
                </a:lnTo>
                <a:lnTo>
                  <a:pt x="1180577" y="186531"/>
                </a:lnTo>
                <a:lnTo>
                  <a:pt x="1167353" y="192352"/>
                </a:lnTo>
                <a:lnTo>
                  <a:pt x="1154130" y="198967"/>
                </a:lnTo>
                <a:lnTo>
                  <a:pt x="1141436" y="205581"/>
                </a:lnTo>
                <a:lnTo>
                  <a:pt x="1128477" y="212461"/>
                </a:lnTo>
                <a:lnTo>
                  <a:pt x="1115782" y="219340"/>
                </a:lnTo>
                <a:lnTo>
                  <a:pt x="1103353" y="227013"/>
                </a:lnTo>
                <a:lnTo>
                  <a:pt x="1090923" y="234950"/>
                </a:lnTo>
                <a:lnTo>
                  <a:pt x="1078757" y="242888"/>
                </a:lnTo>
                <a:lnTo>
                  <a:pt x="1066327" y="251619"/>
                </a:lnTo>
                <a:lnTo>
                  <a:pt x="1054426" y="260350"/>
                </a:lnTo>
                <a:lnTo>
                  <a:pt x="1043054" y="269346"/>
                </a:lnTo>
                <a:lnTo>
                  <a:pt x="1031418" y="278607"/>
                </a:lnTo>
                <a:lnTo>
                  <a:pt x="1019781" y="288396"/>
                </a:lnTo>
                <a:lnTo>
                  <a:pt x="1008409" y="298715"/>
                </a:lnTo>
                <a:lnTo>
                  <a:pt x="997566" y="309034"/>
                </a:lnTo>
                <a:lnTo>
                  <a:pt x="988310" y="318294"/>
                </a:lnTo>
                <a:lnTo>
                  <a:pt x="979318" y="327554"/>
                </a:lnTo>
                <a:lnTo>
                  <a:pt x="970326" y="337079"/>
                </a:lnTo>
                <a:lnTo>
                  <a:pt x="961863" y="346604"/>
                </a:lnTo>
                <a:lnTo>
                  <a:pt x="953665" y="356129"/>
                </a:lnTo>
                <a:lnTo>
                  <a:pt x="945466" y="365919"/>
                </a:lnTo>
                <a:lnTo>
                  <a:pt x="937532" y="375973"/>
                </a:lnTo>
                <a:lnTo>
                  <a:pt x="929863" y="385763"/>
                </a:lnTo>
                <a:lnTo>
                  <a:pt x="922722" y="396082"/>
                </a:lnTo>
                <a:lnTo>
                  <a:pt x="915582" y="406400"/>
                </a:lnTo>
                <a:lnTo>
                  <a:pt x="908441" y="416719"/>
                </a:lnTo>
                <a:lnTo>
                  <a:pt x="902094" y="427038"/>
                </a:lnTo>
                <a:lnTo>
                  <a:pt x="895482" y="437886"/>
                </a:lnTo>
                <a:lnTo>
                  <a:pt x="889400" y="448469"/>
                </a:lnTo>
                <a:lnTo>
                  <a:pt x="883581" y="459317"/>
                </a:lnTo>
                <a:lnTo>
                  <a:pt x="877499" y="470165"/>
                </a:lnTo>
                <a:lnTo>
                  <a:pt x="872209" y="481277"/>
                </a:lnTo>
                <a:lnTo>
                  <a:pt x="866920" y="492390"/>
                </a:lnTo>
                <a:lnTo>
                  <a:pt x="861895" y="503238"/>
                </a:lnTo>
                <a:lnTo>
                  <a:pt x="857135" y="514615"/>
                </a:lnTo>
                <a:lnTo>
                  <a:pt x="852639" y="525992"/>
                </a:lnTo>
                <a:lnTo>
                  <a:pt x="848407" y="537105"/>
                </a:lnTo>
                <a:lnTo>
                  <a:pt x="844176" y="548482"/>
                </a:lnTo>
                <a:lnTo>
                  <a:pt x="840473" y="560123"/>
                </a:lnTo>
                <a:lnTo>
                  <a:pt x="836771" y="571765"/>
                </a:lnTo>
                <a:lnTo>
                  <a:pt x="833597" y="583407"/>
                </a:lnTo>
                <a:lnTo>
                  <a:pt x="830688" y="595048"/>
                </a:lnTo>
                <a:lnTo>
                  <a:pt x="827514" y="606425"/>
                </a:lnTo>
                <a:lnTo>
                  <a:pt x="824870" y="618067"/>
                </a:lnTo>
                <a:lnTo>
                  <a:pt x="822490" y="629973"/>
                </a:lnTo>
                <a:lnTo>
                  <a:pt x="820374" y="641880"/>
                </a:lnTo>
                <a:lnTo>
                  <a:pt x="818523" y="653521"/>
                </a:lnTo>
                <a:lnTo>
                  <a:pt x="816936" y="665428"/>
                </a:lnTo>
                <a:lnTo>
                  <a:pt x="815349" y="677334"/>
                </a:lnTo>
                <a:lnTo>
                  <a:pt x="814291" y="689240"/>
                </a:lnTo>
                <a:lnTo>
                  <a:pt x="812969" y="701146"/>
                </a:lnTo>
                <a:lnTo>
                  <a:pt x="812440" y="713053"/>
                </a:lnTo>
                <a:lnTo>
                  <a:pt x="811911" y="725223"/>
                </a:lnTo>
                <a:lnTo>
                  <a:pt x="811646" y="737130"/>
                </a:lnTo>
                <a:lnTo>
                  <a:pt x="811646" y="749036"/>
                </a:lnTo>
                <a:lnTo>
                  <a:pt x="811911" y="760942"/>
                </a:lnTo>
                <a:lnTo>
                  <a:pt x="812175" y="772848"/>
                </a:lnTo>
                <a:lnTo>
                  <a:pt x="812969" y="784755"/>
                </a:lnTo>
                <a:lnTo>
                  <a:pt x="814027" y="796926"/>
                </a:lnTo>
                <a:lnTo>
                  <a:pt x="815085" y="808832"/>
                </a:lnTo>
                <a:lnTo>
                  <a:pt x="816671" y="820738"/>
                </a:lnTo>
                <a:lnTo>
                  <a:pt x="817994" y="832380"/>
                </a:lnTo>
                <a:lnTo>
                  <a:pt x="819845" y="844286"/>
                </a:lnTo>
                <a:lnTo>
                  <a:pt x="821961" y="856192"/>
                </a:lnTo>
                <a:lnTo>
                  <a:pt x="824341" y="868098"/>
                </a:lnTo>
                <a:lnTo>
                  <a:pt x="826986" y="879740"/>
                </a:lnTo>
                <a:lnTo>
                  <a:pt x="829630" y="891117"/>
                </a:lnTo>
                <a:lnTo>
                  <a:pt x="833068" y="903024"/>
                </a:lnTo>
                <a:lnTo>
                  <a:pt x="836242" y="914665"/>
                </a:lnTo>
                <a:lnTo>
                  <a:pt x="839680" y="926042"/>
                </a:lnTo>
                <a:lnTo>
                  <a:pt x="843382" y="937684"/>
                </a:lnTo>
                <a:lnTo>
                  <a:pt x="847614" y="949326"/>
                </a:lnTo>
                <a:lnTo>
                  <a:pt x="851581" y="960438"/>
                </a:lnTo>
                <a:lnTo>
                  <a:pt x="856077" y="971815"/>
                </a:lnTo>
                <a:lnTo>
                  <a:pt x="860837" y="983192"/>
                </a:lnTo>
                <a:lnTo>
                  <a:pt x="865862" y="994040"/>
                </a:lnTo>
                <a:lnTo>
                  <a:pt x="871151" y="1005153"/>
                </a:lnTo>
                <a:lnTo>
                  <a:pt x="876705" y="1016265"/>
                </a:lnTo>
                <a:lnTo>
                  <a:pt x="882259" y="1027113"/>
                </a:lnTo>
                <a:lnTo>
                  <a:pt x="0" y="1021292"/>
                </a:lnTo>
                <a:lnTo>
                  <a:pt x="5289" y="214313"/>
                </a:lnTo>
                <a:lnTo>
                  <a:pt x="5818" y="196850"/>
                </a:lnTo>
                <a:lnTo>
                  <a:pt x="6347" y="180446"/>
                </a:lnTo>
                <a:lnTo>
                  <a:pt x="7670" y="165100"/>
                </a:lnTo>
                <a:lnTo>
                  <a:pt x="9256" y="150284"/>
                </a:lnTo>
                <a:lnTo>
                  <a:pt x="10843" y="136525"/>
                </a:lnTo>
                <a:lnTo>
                  <a:pt x="13223" y="123296"/>
                </a:lnTo>
                <a:lnTo>
                  <a:pt x="15868" y="111390"/>
                </a:lnTo>
                <a:lnTo>
                  <a:pt x="19306" y="100277"/>
                </a:lnTo>
                <a:lnTo>
                  <a:pt x="22744" y="89429"/>
                </a:lnTo>
                <a:lnTo>
                  <a:pt x="26711" y="79640"/>
                </a:lnTo>
                <a:lnTo>
                  <a:pt x="31207" y="70644"/>
                </a:lnTo>
                <a:lnTo>
                  <a:pt x="33587" y="66146"/>
                </a:lnTo>
                <a:lnTo>
                  <a:pt x="36232" y="62177"/>
                </a:lnTo>
                <a:lnTo>
                  <a:pt x="38612" y="58208"/>
                </a:lnTo>
                <a:lnTo>
                  <a:pt x="41257" y="54240"/>
                </a:lnTo>
                <a:lnTo>
                  <a:pt x="44166" y="50800"/>
                </a:lnTo>
                <a:lnTo>
                  <a:pt x="47075" y="47625"/>
                </a:lnTo>
                <a:lnTo>
                  <a:pt x="50249" y="43921"/>
                </a:lnTo>
                <a:lnTo>
                  <a:pt x="53158" y="41011"/>
                </a:lnTo>
                <a:lnTo>
                  <a:pt x="56331" y="38100"/>
                </a:lnTo>
                <a:lnTo>
                  <a:pt x="60034" y="34925"/>
                </a:lnTo>
                <a:lnTo>
                  <a:pt x="66910" y="29633"/>
                </a:lnTo>
                <a:lnTo>
                  <a:pt x="74315" y="24871"/>
                </a:lnTo>
                <a:lnTo>
                  <a:pt x="82249" y="20638"/>
                </a:lnTo>
                <a:lnTo>
                  <a:pt x="90712" y="16933"/>
                </a:lnTo>
                <a:lnTo>
                  <a:pt x="99439" y="13494"/>
                </a:lnTo>
                <a:lnTo>
                  <a:pt x="108696" y="10583"/>
                </a:lnTo>
                <a:lnTo>
                  <a:pt x="118481" y="8202"/>
                </a:lnTo>
                <a:lnTo>
                  <a:pt x="129059" y="6086"/>
                </a:lnTo>
                <a:lnTo>
                  <a:pt x="139638" y="4498"/>
                </a:lnTo>
                <a:lnTo>
                  <a:pt x="150746" y="2911"/>
                </a:lnTo>
                <a:lnTo>
                  <a:pt x="162647" y="1588"/>
                </a:lnTo>
                <a:lnTo>
                  <a:pt x="174812" y="794"/>
                </a:lnTo>
                <a:lnTo>
                  <a:pt x="187242" y="265"/>
                </a:lnTo>
                <a:lnTo>
                  <a:pt x="20046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6" name="KSO_Shape"/>
          <p:cNvSpPr>
            <a:spLocks/>
          </p:cNvSpPr>
          <p:nvPr/>
        </p:nvSpPr>
        <p:spPr bwMode="auto">
          <a:xfrm>
            <a:off x="3110212" y="3775260"/>
            <a:ext cx="321602" cy="318766"/>
          </a:xfrm>
          <a:custGeom>
            <a:avLst/>
            <a:gdLst>
              <a:gd name="T0" fmla="*/ 1166395 w 3845"/>
              <a:gd name="T1" fmla="*/ 911373 h 3810"/>
              <a:gd name="T2" fmla="*/ 1340582 w 3845"/>
              <a:gd name="T3" fmla="*/ 945561 h 3810"/>
              <a:gd name="T4" fmla="*/ 1800397 w 3845"/>
              <a:gd name="T5" fmla="*/ 485660 h 3810"/>
              <a:gd name="T6" fmla="*/ 1793842 w 3845"/>
              <a:gd name="T7" fmla="*/ 407917 h 3810"/>
              <a:gd name="T8" fmla="*/ 1467476 w 3845"/>
              <a:gd name="T9" fmla="*/ 757292 h 3810"/>
              <a:gd name="T10" fmla="*/ 1159371 w 3845"/>
              <a:gd name="T11" fmla="*/ 701561 h 3810"/>
              <a:gd name="T12" fmla="*/ 1053548 w 3845"/>
              <a:gd name="T13" fmla="*/ 406512 h 3810"/>
              <a:gd name="T14" fmla="*/ 1405199 w 3845"/>
              <a:gd name="T15" fmla="*/ 30442 h 3810"/>
              <a:gd name="T16" fmla="*/ 1340582 w 3845"/>
              <a:gd name="T17" fmla="*/ 25290 h 3810"/>
              <a:gd name="T18" fmla="*/ 880766 w 3845"/>
              <a:gd name="T19" fmla="*/ 485660 h 3810"/>
              <a:gd name="T20" fmla="*/ 919162 w 3845"/>
              <a:gd name="T21" fmla="*/ 669246 h 3810"/>
              <a:gd name="T22" fmla="*/ 480418 w 3845"/>
              <a:gd name="T23" fmla="*/ 1205485 h 3810"/>
              <a:gd name="T24" fmla="*/ 398475 w 3845"/>
              <a:gd name="T25" fmla="*/ 1193309 h 3810"/>
              <a:gd name="T26" fmla="*/ 114720 w 3845"/>
              <a:gd name="T27" fmla="*/ 1477586 h 3810"/>
              <a:gd name="T28" fmla="*/ 398475 w 3845"/>
              <a:gd name="T29" fmla="*/ 1761395 h 3810"/>
              <a:gd name="T30" fmla="*/ 682699 w 3845"/>
              <a:gd name="T31" fmla="*/ 1477586 h 3810"/>
              <a:gd name="T32" fmla="*/ 661628 w 3845"/>
              <a:gd name="T33" fmla="*/ 1370338 h 3810"/>
              <a:gd name="T34" fmla="*/ 1166395 w 3845"/>
              <a:gd name="T35" fmla="*/ 911373 h 3810"/>
              <a:gd name="T36" fmla="*/ 398475 w 3845"/>
              <a:gd name="T37" fmla="*/ 1628389 h 3810"/>
              <a:gd name="T38" fmla="*/ 247701 w 3845"/>
              <a:gd name="T39" fmla="*/ 1477586 h 3810"/>
              <a:gd name="T40" fmla="*/ 398475 w 3845"/>
              <a:gd name="T41" fmla="*/ 1326315 h 3810"/>
              <a:gd name="T42" fmla="*/ 549718 w 3845"/>
              <a:gd name="T43" fmla="*/ 1477586 h 3810"/>
              <a:gd name="T44" fmla="*/ 398475 w 3845"/>
              <a:gd name="T45" fmla="*/ 1628389 h 3810"/>
              <a:gd name="T46" fmla="*/ 426102 w 3845"/>
              <a:gd name="T47" fmla="*/ 554973 h 3810"/>
              <a:gd name="T48" fmla="*/ 694874 w 3845"/>
              <a:gd name="T49" fmla="*/ 830820 h 3810"/>
              <a:gd name="T50" fmla="*/ 824109 w 3845"/>
              <a:gd name="T51" fmla="*/ 701561 h 3810"/>
              <a:gd name="T52" fmla="*/ 554869 w 3845"/>
              <a:gd name="T53" fmla="*/ 425713 h 3810"/>
              <a:gd name="T54" fmla="*/ 619486 w 3845"/>
              <a:gd name="T55" fmla="*/ 361084 h 3810"/>
              <a:gd name="T56" fmla="*/ 258471 w 3845"/>
              <a:gd name="T57" fmla="*/ 0 h 3810"/>
              <a:gd name="T58" fmla="*/ 0 w 3845"/>
              <a:gd name="T59" fmla="*/ 258051 h 3810"/>
              <a:gd name="T60" fmla="*/ 361484 w 3845"/>
              <a:gd name="T61" fmla="*/ 619134 h 3810"/>
              <a:gd name="T62" fmla="*/ 426102 w 3845"/>
              <a:gd name="T63" fmla="*/ 554973 h 3810"/>
              <a:gd name="T64" fmla="*/ 889663 w 3845"/>
              <a:gd name="T65" fmla="*/ 1296342 h 3810"/>
              <a:gd name="T66" fmla="*/ 890131 w 3845"/>
              <a:gd name="T67" fmla="*/ 1296342 h 3810"/>
              <a:gd name="T68" fmla="*/ 889663 w 3845"/>
              <a:gd name="T69" fmla="*/ 1296342 h 3810"/>
              <a:gd name="T70" fmla="*/ 1263321 w 3845"/>
              <a:gd name="T71" fmla="*/ 971788 h 3810"/>
              <a:gd name="T72" fmla="*/ 890131 w 3845"/>
              <a:gd name="T73" fmla="*/ 1296342 h 3810"/>
              <a:gd name="T74" fmla="*/ 1297035 w 3845"/>
              <a:gd name="T75" fmla="*/ 1713157 h 3810"/>
              <a:gd name="T76" fmla="*/ 1555037 w 3845"/>
              <a:gd name="T77" fmla="*/ 1713157 h 3810"/>
              <a:gd name="T78" fmla="*/ 1658519 w 3845"/>
              <a:gd name="T79" fmla="*/ 1610124 h 3810"/>
              <a:gd name="T80" fmla="*/ 1658519 w 3845"/>
              <a:gd name="T81" fmla="*/ 1352073 h 3810"/>
              <a:gd name="T82" fmla="*/ 1263321 w 3845"/>
              <a:gd name="T83" fmla="*/ 971788 h 3810"/>
              <a:gd name="T84" fmla="*/ 1441254 w 3845"/>
              <a:gd name="T85" fmla="*/ 1641970 h 3810"/>
              <a:gd name="T86" fmla="*/ 1376636 w 3845"/>
              <a:gd name="T87" fmla="*/ 1641970 h 3810"/>
              <a:gd name="T88" fmla="*/ 1044652 w 3845"/>
              <a:gd name="T89" fmla="*/ 1310392 h 3810"/>
              <a:gd name="T90" fmla="*/ 1044652 w 3845"/>
              <a:gd name="T91" fmla="*/ 1245293 h 3810"/>
              <a:gd name="T92" fmla="*/ 1109738 w 3845"/>
              <a:gd name="T93" fmla="*/ 1245293 h 3810"/>
              <a:gd name="T94" fmla="*/ 1441254 w 3845"/>
              <a:gd name="T95" fmla="*/ 1577340 h 3810"/>
              <a:gd name="T96" fmla="*/ 1441254 w 3845"/>
              <a:gd name="T97" fmla="*/ 1641970 h 3810"/>
              <a:gd name="T98" fmla="*/ 1587346 w 3845"/>
              <a:gd name="T99" fmla="*/ 1495851 h 3810"/>
              <a:gd name="T100" fmla="*/ 1522260 w 3845"/>
              <a:gd name="T101" fmla="*/ 1495851 h 3810"/>
              <a:gd name="T102" fmla="*/ 1190744 w 3845"/>
              <a:gd name="T103" fmla="*/ 1164272 h 3810"/>
              <a:gd name="T104" fmla="*/ 1190744 w 3845"/>
              <a:gd name="T105" fmla="*/ 1099642 h 3810"/>
              <a:gd name="T106" fmla="*/ 1255830 w 3845"/>
              <a:gd name="T107" fmla="*/ 1099642 h 3810"/>
              <a:gd name="T108" fmla="*/ 1587346 w 3845"/>
              <a:gd name="T109" fmla="*/ 1431221 h 3810"/>
              <a:gd name="T110" fmla="*/ 1587346 w 3845"/>
              <a:gd name="T111" fmla="*/ 1495851 h 381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3845" h="3810">
                <a:moveTo>
                  <a:pt x="2491" y="1946"/>
                </a:moveTo>
                <a:cubicBezTo>
                  <a:pt x="2606" y="1993"/>
                  <a:pt x="2731" y="2019"/>
                  <a:pt x="2863" y="2019"/>
                </a:cubicBezTo>
                <a:cubicBezTo>
                  <a:pt x="3405" y="2019"/>
                  <a:pt x="3845" y="1579"/>
                  <a:pt x="3845" y="1037"/>
                </a:cubicBezTo>
                <a:cubicBezTo>
                  <a:pt x="3845" y="980"/>
                  <a:pt x="3840" y="925"/>
                  <a:pt x="3831" y="871"/>
                </a:cubicBezTo>
                <a:cubicBezTo>
                  <a:pt x="3134" y="1617"/>
                  <a:pt x="3134" y="1617"/>
                  <a:pt x="3134" y="1617"/>
                </a:cubicBezTo>
                <a:cubicBezTo>
                  <a:pt x="2476" y="1498"/>
                  <a:pt x="2476" y="1498"/>
                  <a:pt x="2476" y="1498"/>
                </a:cubicBezTo>
                <a:cubicBezTo>
                  <a:pt x="2250" y="868"/>
                  <a:pt x="2250" y="868"/>
                  <a:pt x="2250" y="868"/>
                </a:cubicBezTo>
                <a:cubicBezTo>
                  <a:pt x="3001" y="65"/>
                  <a:pt x="3001" y="65"/>
                  <a:pt x="3001" y="65"/>
                </a:cubicBezTo>
                <a:cubicBezTo>
                  <a:pt x="2956" y="59"/>
                  <a:pt x="2910" y="54"/>
                  <a:pt x="2863" y="54"/>
                </a:cubicBezTo>
                <a:cubicBezTo>
                  <a:pt x="2320" y="54"/>
                  <a:pt x="1881" y="494"/>
                  <a:pt x="1881" y="1037"/>
                </a:cubicBezTo>
                <a:cubicBezTo>
                  <a:pt x="1881" y="1176"/>
                  <a:pt x="1910" y="1309"/>
                  <a:pt x="1963" y="1429"/>
                </a:cubicBezTo>
                <a:cubicBezTo>
                  <a:pt x="1659" y="1963"/>
                  <a:pt x="1205" y="2409"/>
                  <a:pt x="1026" y="2574"/>
                </a:cubicBezTo>
                <a:cubicBezTo>
                  <a:pt x="971" y="2557"/>
                  <a:pt x="912" y="2548"/>
                  <a:pt x="851" y="2548"/>
                </a:cubicBezTo>
                <a:cubicBezTo>
                  <a:pt x="516" y="2548"/>
                  <a:pt x="245" y="2820"/>
                  <a:pt x="245" y="3155"/>
                </a:cubicBezTo>
                <a:cubicBezTo>
                  <a:pt x="245" y="3490"/>
                  <a:pt x="516" y="3761"/>
                  <a:pt x="851" y="3761"/>
                </a:cubicBezTo>
                <a:cubicBezTo>
                  <a:pt x="1186" y="3761"/>
                  <a:pt x="1458" y="3490"/>
                  <a:pt x="1458" y="3155"/>
                </a:cubicBezTo>
                <a:cubicBezTo>
                  <a:pt x="1458" y="3074"/>
                  <a:pt x="1442" y="2997"/>
                  <a:pt x="1413" y="2926"/>
                </a:cubicBezTo>
                <a:cubicBezTo>
                  <a:pt x="1548" y="2747"/>
                  <a:pt x="1914" y="2308"/>
                  <a:pt x="2491" y="1946"/>
                </a:cubicBezTo>
                <a:close/>
                <a:moveTo>
                  <a:pt x="851" y="3477"/>
                </a:moveTo>
                <a:cubicBezTo>
                  <a:pt x="673" y="3477"/>
                  <a:pt x="529" y="3333"/>
                  <a:pt x="529" y="3155"/>
                </a:cubicBezTo>
                <a:cubicBezTo>
                  <a:pt x="529" y="2976"/>
                  <a:pt x="673" y="2832"/>
                  <a:pt x="851" y="2832"/>
                </a:cubicBezTo>
                <a:cubicBezTo>
                  <a:pt x="1029" y="2832"/>
                  <a:pt x="1174" y="2976"/>
                  <a:pt x="1174" y="3155"/>
                </a:cubicBezTo>
                <a:cubicBezTo>
                  <a:pt x="1174" y="3333"/>
                  <a:pt x="1029" y="3477"/>
                  <a:pt x="851" y="3477"/>
                </a:cubicBezTo>
                <a:close/>
                <a:moveTo>
                  <a:pt x="910" y="1185"/>
                </a:moveTo>
                <a:cubicBezTo>
                  <a:pt x="1484" y="1774"/>
                  <a:pt x="1484" y="1774"/>
                  <a:pt x="1484" y="1774"/>
                </a:cubicBezTo>
                <a:cubicBezTo>
                  <a:pt x="1760" y="1498"/>
                  <a:pt x="1760" y="1498"/>
                  <a:pt x="1760" y="1498"/>
                </a:cubicBezTo>
                <a:cubicBezTo>
                  <a:pt x="1185" y="909"/>
                  <a:pt x="1185" y="909"/>
                  <a:pt x="1185" y="909"/>
                </a:cubicBezTo>
                <a:cubicBezTo>
                  <a:pt x="1323" y="771"/>
                  <a:pt x="1323" y="771"/>
                  <a:pt x="1323" y="771"/>
                </a:cubicBezTo>
                <a:cubicBezTo>
                  <a:pt x="552" y="0"/>
                  <a:pt x="552" y="0"/>
                  <a:pt x="552" y="0"/>
                </a:cubicBezTo>
                <a:cubicBezTo>
                  <a:pt x="0" y="551"/>
                  <a:pt x="0" y="551"/>
                  <a:pt x="0" y="551"/>
                </a:cubicBezTo>
                <a:cubicBezTo>
                  <a:pt x="772" y="1322"/>
                  <a:pt x="772" y="1322"/>
                  <a:pt x="772" y="1322"/>
                </a:cubicBezTo>
                <a:lnTo>
                  <a:pt x="910" y="1185"/>
                </a:lnTo>
                <a:close/>
                <a:moveTo>
                  <a:pt x="1900" y="2768"/>
                </a:moveTo>
                <a:cubicBezTo>
                  <a:pt x="1900" y="2768"/>
                  <a:pt x="1901" y="2768"/>
                  <a:pt x="1901" y="2768"/>
                </a:cubicBezTo>
                <a:cubicBezTo>
                  <a:pt x="1900" y="2767"/>
                  <a:pt x="1900" y="2768"/>
                  <a:pt x="1900" y="2768"/>
                </a:cubicBezTo>
                <a:close/>
                <a:moveTo>
                  <a:pt x="2698" y="2075"/>
                </a:moveTo>
                <a:cubicBezTo>
                  <a:pt x="2698" y="2075"/>
                  <a:pt x="2225" y="2203"/>
                  <a:pt x="1901" y="2768"/>
                </a:cubicBezTo>
                <a:cubicBezTo>
                  <a:pt x="1926" y="2776"/>
                  <a:pt x="2770" y="3658"/>
                  <a:pt x="2770" y="3658"/>
                </a:cubicBezTo>
                <a:cubicBezTo>
                  <a:pt x="2923" y="3810"/>
                  <a:pt x="3169" y="3810"/>
                  <a:pt x="3321" y="3658"/>
                </a:cubicBezTo>
                <a:cubicBezTo>
                  <a:pt x="3542" y="3438"/>
                  <a:pt x="3542" y="3438"/>
                  <a:pt x="3542" y="3438"/>
                </a:cubicBezTo>
                <a:cubicBezTo>
                  <a:pt x="3694" y="3285"/>
                  <a:pt x="3694" y="3039"/>
                  <a:pt x="3542" y="2887"/>
                </a:cubicBezTo>
                <a:lnTo>
                  <a:pt x="2698" y="2075"/>
                </a:lnTo>
                <a:close/>
                <a:moveTo>
                  <a:pt x="3078" y="3506"/>
                </a:moveTo>
                <a:cubicBezTo>
                  <a:pt x="3040" y="3544"/>
                  <a:pt x="2978" y="3544"/>
                  <a:pt x="2940" y="3506"/>
                </a:cubicBezTo>
                <a:cubicBezTo>
                  <a:pt x="2231" y="2798"/>
                  <a:pt x="2231" y="2798"/>
                  <a:pt x="2231" y="2798"/>
                </a:cubicBezTo>
                <a:cubicBezTo>
                  <a:pt x="2193" y="2760"/>
                  <a:pt x="2193" y="2698"/>
                  <a:pt x="2231" y="2659"/>
                </a:cubicBezTo>
                <a:cubicBezTo>
                  <a:pt x="2270" y="2621"/>
                  <a:pt x="2332" y="2621"/>
                  <a:pt x="2370" y="2659"/>
                </a:cubicBezTo>
                <a:cubicBezTo>
                  <a:pt x="3078" y="3368"/>
                  <a:pt x="3078" y="3368"/>
                  <a:pt x="3078" y="3368"/>
                </a:cubicBezTo>
                <a:cubicBezTo>
                  <a:pt x="3116" y="3406"/>
                  <a:pt x="3116" y="3468"/>
                  <a:pt x="3078" y="3506"/>
                </a:cubicBezTo>
                <a:close/>
                <a:moveTo>
                  <a:pt x="3390" y="3194"/>
                </a:moveTo>
                <a:cubicBezTo>
                  <a:pt x="3352" y="3233"/>
                  <a:pt x="3290" y="3233"/>
                  <a:pt x="3251" y="3194"/>
                </a:cubicBezTo>
                <a:cubicBezTo>
                  <a:pt x="2543" y="2486"/>
                  <a:pt x="2543" y="2486"/>
                  <a:pt x="2543" y="2486"/>
                </a:cubicBezTo>
                <a:cubicBezTo>
                  <a:pt x="2505" y="2448"/>
                  <a:pt x="2505" y="2386"/>
                  <a:pt x="2543" y="2348"/>
                </a:cubicBezTo>
                <a:cubicBezTo>
                  <a:pt x="2581" y="2309"/>
                  <a:pt x="2643" y="2309"/>
                  <a:pt x="2682" y="2348"/>
                </a:cubicBezTo>
                <a:cubicBezTo>
                  <a:pt x="3390" y="3056"/>
                  <a:pt x="3390" y="3056"/>
                  <a:pt x="3390" y="3056"/>
                </a:cubicBezTo>
                <a:cubicBezTo>
                  <a:pt x="3428" y="3094"/>
                  <a:pt x="3428" y="3156"/>
                  <a:pt x="3390" y="31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121270" y="2439495"/>
            <a:ext cx="540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3014045" y="3062469"/>
            <a:ext cx="540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3006142" y="4156204"/>
            <a:ext cx="540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文本框 136"/>
          <p:cNvSpPr txBox="1"/>
          <p:nvPr/>
        </p:nvSpPr>
        <p:spPr>
          <a:xfrm>
            <a:off x="2183374" y="4914678"/>
            <a:ext cx="540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33054" y="1875990"/>
            <a:ext cx="1286367" cy="3176291"/>
          </a:xfrm>
          <a:prstGeom prst="rect">
            <a:avLst/>
          </a:prstGeom>
        </p:spPr>
      </p:pic>
      <p:sp>
        <p:nvSpPr>
          <p:cNvPr id="140" name="MH_Other_1"/>
          <p:cNvSpPr/>
          <p:nvPr>
            <p:custDataLst>
              <p:tags r:id="rId35"/>
            </p:custDataLst>
          </p:nvPr>
        </p:nvSpPr>
        <p:spPr>
          <a:xfrm>
            <a:off x="8700937" y="1854143"/>
            <a:ext cx="1113890" cy="1115386"/>
          </a:xfrm>
          <a:prstGeom prst="donut">
            <a:avLst>
              <a:gd name="adj" fmla="val 11988"/>
            </a:avLst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1" name="MH_Other_2"/>
          <p:cNvSpPr/>
          <p:nvPr>
            <p:custDataLst>
              <p:tags r:id="rId36"/>
            </p:custDataLst>
          </p:nvPr>
        </p:nvSpPr>
        <p:spPr>
          <a:xfrm>
            <a:off x="8697944" y="1854143"/>
            <a:ext cx="1115386" cy="1115386"/>
          </a:xfrm>
          <a:prstGeom prst="blockArc">
            <a:avLst>
              <a:gd name="adj1" fmla="val 16217203"/>
              <a:gd name="adj2" fmla="val 7576064"/>
              <a:gd name="adj3" fmla="val 11852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2" name="MH_Text_1"/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8774198" y="2230924"/>
            <a:ext cx="919521" cy="3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500" dirty="0" smtClean="0">
                <a:solidFill>
                  <a:srgbClr val="FF99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旅游景区</a:t>
            </a:r>
            <a:endParaRPr lang="zh-CN" altLang="en-US" sz="1500" dirty="0">
              <a:solidFill>
                <a:srgbClr val="FF99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3" name="MH_Other_1"/>
          <p:cNvSpPr/>
          <p:nvPr>
            <p:custDataLst>
              <p:tags r:id="rId38"/>
            </p:custDataLst>
          </p:nvPr>
        </p:nvSpPr>
        <p:spPr>
          <a:xfrm>
            <a:off x="10329161" y="2915705"/>
            <a:ext cx="1113890" cy="1115386"/>
          </a:xfrm>
          <a:prstGeom prst="donut">
            <a:avLst>
              <a:gd name="adj" fmla="val 11988"/>
            </a:avLst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4" name="MH_Other_2"/>
          <p:cNvSpPr/>
          <p:nvPr>
            <p:custDataLst>
              <p:tags r:id="rId39"/>
            </p:custDataLst>
          </p:nvPr>
        </p:nvSpPr>
        <p:spPr>
          <a:xfrm>
            <a:off x="10326168" y="2915705"/>
            <a:ext cx="1115386" cy="1115386"/>
          </a:xfrm>
          <a:prstGeom prst="blockArc">
            <a:avLst>
              <a:gd name="adj1" fmla="val 16217203"/>
              <a:gd name="adj2" fmla="val 7576064"/>
              <a:gd name="adj3" fmla="val 11852"/>
            </a:avLst>
          </a:prstGeom>
          <a:solidFill>
            <a:srgbClr val="995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5" name="MH_Text_1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10402422" y="3292486"/>
            <a:ext cx="919521" cy="3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500" dirty="0" smtClean="0">
                <a:solidFill>
                  <a:srgbClr val="9954CC"/>
                </a:solidFill>
                <a:ea typeface="Verdana" panose="020B0604030504040204" pitchFamily="34" charset="0"/>
                <a:cs typeface="Arial" panose="020B0604020202020204" pitchFamily="34" charset="0"/>
              </a:rPr>
              <a:t>企业</a:t>
            </a:r>
            <a:endParaRPr lang="zh-CN" altLang="en-US" sz="1500" dirty="0">
              <a:solidFill>
                <a:srgbClr val="9954CC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6" name="MH_Other_1"/>
          <p:cNvSpPr/>
          <p:nvPr>
            <p:custDataLst>
              <p:tags r:id="rId41"/>
            </p:custDataLst>
          </p:nvPr>
        </p:nvSpPr>
        <p:spPr>
          <a:xfrm>
            <a:off x="9138616" y="4865028"/>
            <a:ext cx="1113890" cy="1115386"/>
          </a:xfrm>
          <a:prstGeom prst="donut">
            <a:avLst>
              <a:gd name="adj" fmla="val 11988"/>
            </a:avLst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7" name="MH_Other_2"/>
          <p:cNvSpPr/>
          <p:nvPr>
            <p:custDataLst>
              <p:tags r:id="rId42"/>
            </p:custDataLst>
          </p:nvPr>
        </p:nvSpPr>
        <p:spPr>
          <a:xfrm>
            <a:off x="9135623" y="4865028"/>
            <a:ext cx="1115386" cy="1115386"/>
          </a:xfrm>
          <a:prstGeom prst="blockArc">
            <a:avLst>
              <a:gd name="adj1" fmla="val 16217203"/>
              <a:gd name="adj2" fmla="val 7576064"/>
              <a:gd name="adj3" fmla="val 11852"/>
            </a:avLst>
          </a:prstGeom>
          <a:solidFill>
            <a:srgbClr val="009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8" name="MH_Text_1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9211877" y="5241809"/>
            <a:ext cx="919521" cy="3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500" dirty="0" smtClean="0">
                <a:solidFill>
                  <a:srgbClr val="009DD6"/>
                </a:solidFill>
                <a:ea typeface="Verdana" panose="020B0604030504040204" pitchFamily="34" charset="0"/>
                <a:cs typeface="Arial" panose="020B0604020202020204" pitchFamily="34" charset="0"/>
              </a:rPr>
              <a:t>游客</a:t>
            </a:r>
            <a:endParaRPr lang="zh-CN" altLang="en-US" sz="1500" dirty="0">
              <a:solidFill>
                <a:srgbClr val="009DD6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 rot="18923952">
            <a:off x="4441598" y="3049550"/>
            <a:ext cx="1819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32AB9F"/>
                </a:solidFill>
              </a:rPr>
              <a:t>平台管理，智慧办公</a:t>
            </a:r>
            <a:endParaRPr lang="zh-CN" altLang="en-US" sz="1400" b="1" dirty="0">
              <a:solidFill>
                <a:srgbClr val="32AB9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22243" y="2492941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32AB9F"/>
                </a:solidFill>
              </a:rPr>
              <a:t>，</a:t>
            </a:r>
            <a:r>
              <a:rPr lang="zh-CN" altLang="en-US" sz="1400" dirty="0">
                <a:solidFill>
                  <a:srgbClr val="32AB9F"/>
                </a:solidFill>
              </a:rPr>
              <a:t>政策管理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362753" y="3105896"/>
            <a:ext cx="3165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A9500"/>
                </a:solidFill>
              </a:rPr>
              <a:t>SaaS</a:t>
            </a:r>
            <a:r>
              <a:rPr lang="zh-CN" altLang="en-US" sz="1400" dirty="0" smtClean="0">
                <a:solidFill>
                  <a:srgbClr val="FA9500"/>
                </a:solidFill>
              </a:rPr>
              <a:t>推广应用，数据提供，宣传推广</a:t>
            </a:r>
            <a:endParaRPr lang="zh-CN" altLang="en-US" sz="1400" dirty="0">
              <a:solidFill>
                <a:srgbClr val="FA9500"/>
              </a:solidFill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7797676" y="3861780"/>
            <a:ext cx="2724617" cy="31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9954CC"/>
                </a:solidFill>
              </a:rPr>
              <a:t>升级</a:t>
            </a:r>
            <a:r>
              <a:rPr lang="zh-CN" altLang="en-US" sz="1400" dirty="0" smtClean="0">
                <a:solidFill>
                  <a:srgbClr val="9954CC"/>
                </a:solidFill>
              </a:rPr>
              <a:t>转型，数据提供，效率办事</a:t>
            </a:r>
            <a:endParaRPr lang="zh-CN" altLang="en-US" sz="1400" dirty="0">
              <a:solidFill>
                <a:srgbClr val="9954CC"/>
              </a:solidFill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7597522" y="5854998"/>
            <a:ext cx="1788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9DD6"/>
                </a:solidFill>
              </a:rPr>
              <a:t>智慧旅游，投诉有道</a:t>
            </a:r>
            <a:endParaRPr lang="zh-CN" altLang="en-US" sz="1400" dirty="0">
              <a:solidFill>
                <a:srgbClr val="009DD6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rot="2713221">
            <a:off x="6881666" y="5558997"/>
            <a:ext cx="1035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9DD6"/>
                </a:solidFill>
              </a:rPr>
              <a:t>精准触达，</a:t>
            </a:r>
            <a:endParaRPr lang="zh-CN" altLang="en-US" sz="14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6812673" y="4630561"/>
            <a:ext cx="2552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更多功能普及，更多群体受益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92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 bwMode="auto">
          <a:xfrm>
            <a:off x="1034525" y="3147601"/>
            <a:ext cx="997771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29B9A6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731" name="文本框 4"/>
          <p:cNvSpPr>
            <a:spLocks noChangeArrowheads="1"/>
          </p:cNvSpPr>
          <p:nvPr/>
        </p:nvSpPr>
        <p:spPr bwMode="auto">
          <a:xfrm>
            <a:off x="551543" y="206375"/>
            <a:ext cx="2044867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旅游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企业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FFC9A5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Value</a:t>
            </a:r>
            <a:endParaRPr lang="zh-CN" altLang="en-US" sz="1600" dirty="0">
              <a:solidFill>
                <a:srgbClr val="FFC9A5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MH_Other_2"/>
          <p:cNvSpPr/>
          <p:nvPr>
            <p:custDataLst>
              <p:tags r:id="rId1"/>
            </p:custDataLst>
          </p:nvPr>
        </p:nvSpPr>
        <p:spPr>
          <a:xfrm>
            <a:off x="3036018" y="3017112"/>
            <a:ext cx="262951" cy="260975"/>
          </a:xfrm>
          <a:prstGeom prst="ellipse">
            <a:avLst/>
          </a:prstGeom>
          <a:solidFill>
            <a:srgbClr val="FFFFFF"/>
          </a:solidFill>
          <a:ln w="57150">
            <a:solidFill>
              <a:srgbClr val="F47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4" name="MH_Other_3"/>
          <p:cNvSpPr/>
          <p:nvPr>
            <p:custDataLst>
              <p:tags r:id="rId2"/>
            </p:custDataLst>
          </p:nvPr>
        </p:nvSpPr>
        <p:spPr>
          <a:xfrm>
            <a:off x="5892897" y="3017112"/>
            <a:ext cx="262952" cy="260975"/>
          </a:xfrm>
          <a:prstGeom prst="ellipse">
            <a:avLst/>
          </a:prstGeom>
          <a:solidFill>
            <a:srgbClr val="FFFFFF"/>
          </a:solidFill>
          <a:ln w="57150">
            <a:solidFill>
              <a:srgbClr val="F5BD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5" name="MH_Other_4"/>
          <p:cNvSpPr/>
          <p:nvPr>
            <p:custDataLst>
              <p:tags r:id="rId3"/>
            </p:custDataLst>
          </p:nvPr>
        </p:nvSpPr>
        <p:spPr>
          <a:xfrm>
            <a:off x="8779433" y="3017112"/>
            <a:ext cx="260975" cy="260975"/>
          </a:xfrm>
          <a:prstGeom prst="ellipse">
            <a:avLst/>
          </a:prstGeom>
          <a:solidFill>
            <a:srgbClr val="FFFFFF"/>
          </a:solidFill>
          <a:ln w="57150">
            <a:solidFill>
              <a:srgbClr val="29B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89" name="MH_Other_5"/>
          <p:cNvCxnSpPr/>
          <p:nvPr>
            <p:custDataLst>
              <p:tags r:id="rId4"/>
            </p:custDataLst>
          </p:nvPr>
        </p:nvCxnSpPr>
        <p:spPr>
          <a:xfrm flipV="1">
            <a:off x="3158988" y="3147601"/>
            <a:ext cx="0" cy="749314"/>
          </a:xfrm>
          <a:prstGeom prst="line">
            <a:avLst/>
          </a:prstGeom>
          <a:ln w="19050">
            <a:solidFill>
              <a:srgbClr val="F47264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MH_Other_6"/>
          <p:cNvCxnSpPr/>
          <p:nvPr>
            <p:custDataLst>
              <p:tags r:id="rId5"/>
            </p:custDataLst>
          </p:nvPr>
        </p:nvCxnSpPr>
        <p:spPr>
          <a:xfrm flipV="1">
            <a:off x="6023384" y="3147601"/>
            <a:ext cx="0" cy="749314"/>
          </a:xfrm>
          <a:prstGeom prst="line">
            <a:avLst/>
          </a:prstGeom>
          <a:ln w="19050">
            <a:solidFill>
              <a:srgbClr val="F5BD0B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MH_Other_7"/>
          <p:cNvCxnSpPr/>
          <p:nvPr>
            <p:custDataLst>
              <p:tags r:id="rId6"/>
            </p:custDataLst>
          </p:nvPr>
        </p:nvCxnSpPr>
        <p:spPr>
          <a:xfrm flipV="1">
            <a:off x="8898451" y="3147601"/>
            <a:ext cx="0" cy="749314"/>
          </a:xfrm>
          <a:prstGeom prst="line">
            <a:avLst/>
          </a:prstGeom>
          <a:ln w="19050">
            <a:solidFill>
              <a:srgbClr val="29B9A6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MH_SubTitle_1"/>
          <p:cNvSpPr/>
          <p:nvPr>
            <p:custDataLst>
              <p:tags r:id="rId7"/>
            </p:custDataLst>
          </p:nvPr>
        </p:nvSpPr>
        <p:spPr>
          <a:xfrm>
            <a:off x="2162149" y="4029377"/>
            <a:ext cx="2010690" cy="429027"/>
          </a:xfrm>
          <a:prstGeom prst="roundRect">
            <a:avLst/>
          </a:prstGeom>
          <a:solidFill>
            <a:srgbClr val="F472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互联网化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MH_SubTitle_2"/>
          <p:cNvSpPr/>
          <p:nvPr>
            <p:custDataLst>
              <p:tags r:id="rId8"/>
            </p:custDataLst>
          </p:nvPr>
        </p:nvSpPr>
        <p:spPr>
          <a:xfrm>
            <a:off x="5019027" y="4029377"/>
            <a:ext cx="2008713" cy="429027"/>
          </a:xfrm>
          <a:prstGeom prst="roundRect">
            <a:avLst/>
          </a:prstGeom>
          <a:solidFill>
            <a:srgbClr val="F5BD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海量数据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MH_SubTitle_3"/>
          <p:cNvSpPr/>
          <p:nvPr>
            <p:custDataLst>
              <p:tags r:id="rId9"/>
            </p:custDataLst>
          </p:nvPr>
        </p:nvSpPr>
        <p:spPr>
          <a:xfrm>
            <a:off x="7875908" y="4029377"/>
            <a:ext cx="2008713" cy="429027"/>
          </a:xfrm>
          <a:prstGeom prst="roundRect">
            <a:avLst/>
          </a:prstGeom>
          <a:solidFill>
            <a:srgbClr val="29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效率提高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MH_Text_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030506" y="4539464"/>
            <a:ext cx="2272553" cy="1538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传统企业向互联网</a:t>
            </a:r>
            <a:r>
              <a:rPr lang="zh-CN" altLang="en-US" b="1" dirty="0" smtClean="0">
                <a:solidFill>
                  <a:srgbClr val="FF333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转型升级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，云平台应用加快办事效率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9" name="MH_Text_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894729" y="4539464"/>
            <a:ext cx="2245659" cy="2121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获得海量</a:t>
            </a:r>
            <a:r>
              <a:rPr lang="zh-CN" altLang="en-US" b="1" dirty="0" smtClean="0">
                <a:solidFill>
                  <a:srgbClr val="FF333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腾讯大数据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支持，精准分析定位品牌用户，制定营销手段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0" name="MH_Text_3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732058" y="4539464"/>
            <a:ext cx="2272554" cy="211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提高管理运营效率，提高资源利用率，提高商业连续性服务的水平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1" name="MH_Other_8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8556024" y="2232212"/>
            <a:ext cx="648482" cy="648482"/>
          </a:xfrm>
          <a:prstGeom prst="ellipse">
            <a:avLst/>
          </a:prstGeom>
          <a:solidFill>
            <a:srgbClr val="29B9A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13" name="MH_Other_10"/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2848195" y="2232212"/>
            <a:ext cx="646506" cy="648482"/>
          </a:xfrm>
          <a:prstGeom prst="ellipse">
            <a:avLst/>
          </a:prstGeom>
          <a:solidFill>
            <a:srgbClr val="F4726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16" name="MH_Other_12"/>
          <p:cNvSpPr>
            <a:spLocks noChangeAspect="1"/>
          </p:cNvSpPr>
          <p:nvPr>
            <p:custDataLst>
              <p:tags r:id="rId15"/>
            </p:custDataLst>
          </p:nvPr>
        </p:nvSpPr>
        <p:spPr>
          <a:xfrm>
            <a:off x="5701120" y="2232212"/>
            <a:ext cx="648482" cy="648482"/>
          </a:xfrm>
          <a:prstGeom prst="ellipse">
            <a:avLst/>
          </a:prstGeom>
          <a:solidFill>
            <a:srgbClr val="F5BD0B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18" name="KSO_Shape"/>
          <p:cNvSpPr>
            <a:spLocks/>
          </p:cNvSpPr>
          <p:nvPr/>
        </p:nvSpPr>
        <p:spPr bwMode="auto">
          <a:xfrm>
            <a:off x="2976877" y="2393468"/>
            <a:ext cx="381232" cy="313246"/>
          </a:xfrm>
          <a:custGeom>
            <a:avLst/>
            <a:gdLst/>
            <a:ahLst/>
            <a:cxnLst/>
            <a:rect l="0" t="0" r="r" b="b"/>
            <a:pathLst>
              <a:path w="1903412" h="1563688">
                <a:moveTo>
                  <a:pt x="872180" y="1544638"/>
                </a:moveTo>
                <a:lnTo>
                  <a:pt x="875675" y="1544638"/>
                </a:lnTo>
                <a:lnTo>
                  <a:pt x="1859905" y="1544638"/>
                </a:lnTo>
                <a:lnTo>
                  <a:pt x="1863400" y="1544638"/>
                </a:lnTo>
                <a:lnTo>
                  <a:pt x="1866577" y="1545233"/>
                </a:lnTo>
                <a:lnTo>
                  <a:pt x="1869118" y="1545829"/>
                </a:lnTo>
                <a:lnTo>
                  <a:pt x="1871660" y="1546722"/>
                </a:lnTo>
                <a:lnTo>
                  <a:pt x="1873884" y="1547912"/>
                </a:lnTo>
                <a:lnTo>
                  <a:pt x="1875154" y="1549103"/>
                </a:lnTo>
                <a:lnTo>
                  <a:pt x="1876107" y="1550591"/>
                </a:lnTo>
                <a:lnTo>
                  <a:pt x="1876425" y="1552079"/>
                </a:lnTo>
                <a:lnTo>
                  <a:pt x="1876425" y="1555651"/>
                </a:lnTo>
                <a:lnTo>
                  <a:pt x="1876107" y="1557140"/>
                </a:lnTo>
                <a:lnTo>
                  <a:pt x="1875154" y="1558926"/>
                </a:lnTo>
                <a:lnTo>
                  <a:pt x="1873884" y="1560116"/>
                </a:lnTo>
                <a:lnTo>
                  <a:pt x="1871660" y="1561307"/>
                </a:lnTo>
                <a:lnTo>
                  <a:pt x="1869118" y="1562200"/>
                </a:lnTo>
                <a:lnTo>
                  <a:pt x="1866577" y="1563093"/>
                </a:lnTo>
                <a:lnTo>
                  <a:pt x="1863400" y="1563390"/>
                </a:lnTo>
                <a:lnTo>
                  <a:pt x="1859905" y="1563688"/>
                </a:lnTo>
                <a:lnTo>
                  <a:pt x="875675" y="1563688"/>
                </a:lnTo>
                <a:lnTo>
                  <a:pt x="872180" y="1563390"/>
                </a:lnTo>
                <a:lnTo>
                  <a:pt x="869003" y="1563093"/>
                </a:lnTo>
                <a:lnTo>
                  <a:pt x="866144" y="1562200"/>
                </a:lnTo>
                <a:lnTo>
                  <a:pt x="863603" y="1561307"/>
                </a:lnTo>
                <a:lnTo>
                  <a:pt x="861696" y="1560116"/>
                </a:lnTo>
                <a:lnTo>
                  <a:pt x="860108" y="1558926"/>
                </a:lnTo>
                <a:lnTo>
                  <a:pt x="859155" y="1557140"/>
                </a:lnTo>
                <a:lnTo>
                  <a:pt x="858837" y="1555651"/>
                </a:lnTo>
                <a:lnTo>
                  <a:pt x="858837" y="1552079"/>
                </a:lnTo>
                <a:lnTo>
                  <a:pt x="859155" y="1550591"/>
                </a:lnTo>
                <a:lnTo>
                  <a:pt x="860108" y="1549103"/>
                </a:lnTo>
                <a:lnTo>
                  <a:pt x="861696" y="1547912"/>
                </a:lnTo>
                <a:lnTo>
                  <a:pt x="863603" y="1546722"/>
                </a:lnTo>
                <a:lnTo>
                  <a:pt x="866144" y="1545829"/>
                </a:lnTo>
                <a:lnTo>
                  <a:pt x="869003" y="1545233"/>
                </a:lnTo>
                <a:lnTo>
                  <a:pt x="872180" y="1544638"/>
                </a:lnTo>
                <a:close/>
                <a:moveTo>
                  <a:pt x="1255848" y="1415770"/>
                </a:moveTo>
                <a:lnTo>
                  <a:pt x="1252677" y="1416407"/>
                </a:lnTo>
                <a:lnTo>
                  <a:pt x="1249823" y="1417361"/>
                </a:lnTo>
                <a:lnTo>
                  <a:pt x="1247286" y="1419271"/>
                </a:lnTo>
                <a:lnTo>
                  <a:pt x="1245383" y="1420862"/>
                </a:lnTo>
                <a:lnTo>
                  <a:pt x="1243797" y="1422771"/>
                </a:lnTo>
                <a:lnTo>
                  <a:pt x="1242529" y="1424680"/>
                </a:lnTo>
                <a:lnTo>
                  <a:pt x="1242212" y="1426908"/>
                </a:lnTo>
                <a:lnTo>
                  <a:pt x="1235235" y="1522691"/>
                </a:lnTo>
                <a:lnTo>
                  <a:pt x="1235235" y="1525237"/>
                </a:lnTo>
                <a:lnTo>
                  <a:pt x="1236186" y="1527146"/>
                </a:lnTo>
                <a:lnTo>
                  <a:pt x="1237772" y="1529056"/>
                </a:lnTo>
                <a:lnTo>
                  <a:pt x="1239675" y="1530647"/>
                </a:lnTo>
                <a:lnTo>
                  <a:pt x="1242212" y="1532238"/>
                </a:lnTo>
                <a:lnTo>
                  <a:pt x="1245066" y="1533193"/>
                </a:lnTo>
                <a:lnTo>
                  <a:pt x="1247920" y="1533829"/>
                </a:lnTo>
                <a:lnTo>
                  <a:pt x="1251408" y="1534147"/>
                </a:lnTo>
                <a:lnTo>
                  <a:pt x="1488299" y="1535738"/>
                </a:lnTo>
                <a:lnTo>
                  <a:pt x="1491787" y="1535738"/>
                </a:lnTo>
                <a:lnTo>
                  <a:pt x="1494641" y="1535102"/>
                </a:lnTo>
                <a:lnTo>
                  <a:pt x="1497813" y="1533829"/>
                </a:lnTo>
                <a:lnTo>
                  <a:pt x="1500032" y="1532556"/>
                </a:lnTo>
                <a:lnTo>
                  <a:pt x="1502252" y="1530965"/>
                </a:lnTo>
                <a:lnTo>
                  <a:pt x="1503521" y="1529056"/>
                </a:lnTo>
                <a:lnTo>
                  <a:pt x="1504472" y="1526828"/>
                </a:lnTo>
                <a:lnTo>
                  <a:pt x="1504789" y="1524601"/>
                </a:lnTo>
                <a:lnTo>
                  <a:pt x="1499715" y="1428181"/>
                </a:lnTo>
                <a:lnTo>
                  <a:pt x="1499398" y="1425953"/>
                </a:lnTo>
                <a:lnTo>
                  <a:pt x="1498130" y="1424044"/>
                </a:lnTo>
                <a:lnTo>
                  <a:pt x="1496227" y="1422134"/>
                </a:lnTo>
                <a:lnTo>
                  <a:pt x="1494324" y="1420543"/>
                </a:lnTo>
                <a:lnTo>
                  <a:pt x="1491787" y="1418952"/>
                </a:lnTo>
                <a:lnTo>
                  <a:pt x="1489250" y="1417679"/>
                </a:lnTo>
                <a:lnTo>
                  <a:pt x="1486396" y="1417043"/>
                </a:lnTo>
                <a:lnTo>
                  <a:pt x="1483225" y="1416725"/>
                </a:lnTo>
                <a:lnTo>
                  <a:pt x="1259019" y="1415770"/>
                </a:lnTo>
                <a:lnTo>
                  <a:pt x="1255848" y="1415770"/>
                </a:lnTo>
                <a:close/>
                <a:moveTo>
                  <a:pt x="1699820" y="1377902"/>
                </a:moveTo>
                <a:lnTo>
                  <a:pt x="1703942" y="1405269"/>
                </a:lnTo>
                <a:lnTo>
                  <a:pt x="1750876" y="1405587"/>
                </a:lnTo>
                <a:lnTo>
                  <a:pt x="1746437" y="1378220"/>
                </a:lnTo>
                <a:lnTo>
                  <a:pt x="1699820" y="1377902"/>
                </a:lnTo>
                <a:close/>
                <a:moveTo>
                  <a:pt x="1636078" y="1377902"/>
                </a:moveTo>
                <a:lnTo>
                  <a:pt x="1639249" y="1404951"/>
                </a:lnTo>
                <a:lnTo>
                  <a:pt x="1686183" y="1405269"/>
                </a:lnTo>
                <a:lnTo>
                  <a:pt x="1682378" y="1377902"/>
                </a:lnTo>
                <a:lnTo>
                  <a:pt x="1636078" y="1377902"/>
                </a:lnTo>
                <a:close/>
                <a:moveTo>
                  <a:pt x="1572019" y="1377584"/>
                </a:moveTo>
                <a:lnTo>
                  <a:pt x="1574239" y="1404633"/>
                </a:lnTo>
                <a:lnTo>
                  <a:pt x="1621490" y="1404951"/>
                </a:lnTo>
                <a:lnTo>
                  <a:pt x="1618636" y="1377584"/>
                </a:lnTo>
                <a:lnTo>
                  <a:pt x="1572019" y="1377584"/>
                </a:lnTo>
                <a:close/>
                <a:moveTo>
                  <a:pt x="1507960" y="1377266"/>
                </a:moveTo>
                <a:lnTo>
                  <a:pt x="1509546" y="1404314"/>
                </a:lnTo>
                <a:lnTo>
                  <a:pt x="1556797" y="1404633"/>
                </a:lnTo>
                <a:lnTo>
                  <a:pt x="1554577" y="1377266"/>
                </a:lnTo>
                <a:lnTo>
                  <a:pt x="1507960" y="1377266"/>
                </a:lnTo>
                <a:close/>
                <a:moveTo>
                  <a:pt x="1443902" y="1376948"/>
                </a:moveTo>
                <a:lnTo>
                  <a:pt x="1444853" y="1403996"/>
                </a:lnTo>
                <a:lnTo>
                  <a:pt x="1491787" y="1403996"/>
                </a:lnTo>
                <a:lnTo>
                  <a:pt x="1490519" y="1377266"/>
                </a:lnTo>
                <a:lnTo>
                  <a:pt x="1443902" y="1376948"/>
                </a:lnTo>
                <a:close/>
                <a:moveTo>
                  <a:pt x="1380160" y="1376629"/>
                </a:moveTo>
                <a:lnTo>
                  <a:pt x="1379843" y="1403678"/>
                </a:lnTo>
                <a:lnTo>
                  <a:pt x="1426777" y="1403996"/>
                </a:lnTo>
                <a:lnTo>
                  <a:pt x="1426460" y="1376948"/>
                </a:lnTo>
                <a:lnTo>
                  <a:pt x="1380160" y="1376629"/>
                </a:lnTo>
                <a:close/>
                <a:moveTo>
                  <a:pt x="1316101" y="1376311"/>
                </a:moveTo>
                <a:lnTo>
                  <a:pt x="1315150" y="1403360"/>
                </a:lnTo>
                <a:lnTo>
                  <a:pt x="1362401" y="1403360"/>
                </a:lnTo>
                <a:lnTo>
                  <a:pt x="1362718" y="1376629"/>
                </a:lnTo>
                <a:lnTo>
                  <a:pt x="1316101" y="1376311"/>
                </a:lnTo>
                <a:close/>
                <a:moveTo>
                  <a:pt x="1252043" y="1375993"/>
                </a:moveTo>
                <a:lnTo>
                  <a:pt x="1250140" y="1403041"/>
                </a:lnTo>
                <a:lnTo>
                  <a:pt x="1297391" y="1403041"/>
                </a:lnTo>
                <a:lnTo>
                  <a:pt x="1298660" y="1376311"/>
                </a:lnTo>
                <a:lnTo>
                  <a:pt x="1252043" y="1375993"/>
                </a:lnTo>
                <a:close/>
                <a:moveTo>
                  <a:pt x="1188301" y="1375675"/>
                </a:moveTo>
                <a:lnTo>
                  <a:pt x="1185764" y="1402723"/>
                </a:lnTo>
                <a:lnTo>
                  <a:pt x="1232698" y="1402723"/>
                </a:lnTo>
                <a:lnTo>
                  <a:pt x="1234601" y="1375993"/>
                </a:lnTo>
                <a:lnTo>
                  <a:pt x="1188301" y="1375675"/>
                </a:lnTo>
                <a:close/>
                <a:moveTo>
                  <a:pt x="1124242" y="1375356"/>
                </a:moveTo>
                <a:lnTo>
                  <a:pt x="1120754" y="1402405"/>
                </a:lnTo>
                <a:lnTo>
                  <a:pt x="1167688" y="1402405"/>
                </a:lnTo>
                <a:lnTo>
                  <a:pt x="1170859" y="1375675"/>
                </a:lnTo>
                <a:lnTo>
                  <a:pt x="1124242" y="1375356"/>
                </a:lnTo>
                <a:close/>
                <a:moveTo>
                  <a:pt x="1060183" y="1375038"/>
                </a:moveTo>
                <a:lnTo>
                  <a:pt x="1056061" y="1402087"/>
                </a:lnTo>
                <a:lnTo>
                  <a:pt x="1102995" y="1402087"/>
                </a:lnTo>
                <a:lnTo>
                  <a:pt x="1106800" y="1375356"/>
                </a:lnTo>
                <a:lnTo>
                  <a:pt x="1060183" y="1375038"/>
                </a:lnTo>
                <a:close/>
                <a:moveTo>
                  <a:pt x="996442" y="1374720"/>
                </a:moveTo>
                <a:lnTo>
                  <a:pt x="991051" y="1401769"/>
                </a:lnTo>
                <a:lnTo>
                  <a:pt x="1038302" y="1401769"/>
                </a:lnTo>
                <a:lnTo>
                  <a:pt x="1042742" y="1375038"/>
                </a:lnTo>
                <a:lnTo>
                  <a:pt x="996442" y="1374720"/>
                </a:lnTo>
                <a:close/>
                <a:moveTo>
                  <a:pt x="394079" y="1340803"/>
                </a:moveTo>
                <a:lnTo>
                  <a:pt x="364253" y="1348105"/>
                </a:lnTo>
                <a:lnTo>
                  <a:pt x="354734" y="1351280"/>
                </a:lnTo>
                <a:lnTo>
                  <a:pt x="367743" y="1359853"/>
                </a:lnTo>
                <a:lnTo>
                  <a:pt x="380752" y="1368743"/>
                </a:lnTo>
                <a:lnTo>
                  <a:pt x="393761" y="1376998"/>
                </a:lnTo>
                <a:lnTo>
                  <a:pt x="407088" y="1385571"/>
                </a:lnTo>
                <a:lnTo>
                  <a:pt x="420414" y="1393191"/>
                </a:lnTo>
                <a:lnTo>
                  <a:pt x="434375" y="1400493"/>
                </a:lnTo>
                <a:lnTo>
                  <a:pt x="448336" y="1408113"/>
                </a:lnTo>
                <a:lnTo>
                  <a:pt x="462297" y="1415098"/>
                </a:lnTo>
                <a:lnTo>
                  <a:pt x="453095" y="1406526"/>
                </a:lnTo>
                <a:lnTo>
                  <a:pt x="444528" y="1397636"/>
                </a:lnTo>
                <a:lnTo>
                  <a:pt x="435644" y="1389063"/>
                </a:lnTo>
                <a:lnTo>
                  <a:pt x="427077" y="1379538"/>
                </a:lnTo>
                <a:lnTo>
                  <a:pt x="418510" y="1370331"/>
                </a:lnTo>
                <a:lnTo>
                  <a:pt x="410261" y="1360488"/>
                </a:lnTo>
                <a:lnTo>
                  <a:pt x="402011" y="1350963"/>
                </a:lnTo>
                <a:lnTo>
                  <a:pt x="394079" y="1340803"/>
                </a:lnTo>
                <a:close/>
                <a:moveTo>
                  <a:pt x="1694111" y="1340353"/>
                </a:moveTo>
                <a:lnTo>
                  <a:pt x="1698234" y="1367401"/>
                </a:lnTo>
                <a:lnTo>
                  <a:pt x="1744534" y="1367719"/>
                </a:lnTo>
                <a:lnTo>
                  <a:pt x="1739777" y="1340671"/>
                </a:lnTo>
                <a:lnTo>
                  <a:pt x="1694111" y="1340353"/>
                </a:lnTo>
                <a:close/>
                <a:moveTo>
                  <a:pt x="1631321" y="1340034"/>
                </a:moveTo>
                <a:lnTo>
                  <a:pt x="1634809" y="1367083"/>
                </a:lnTo>
                <a:lnTo>
                  <a:pt x="1680792" y="1367401"/>
                </a:lnTo>
                <a:lnTo>
                  <a:pt x="1676987" y="1340353"/>
                </a:lnTo>
                <a:lnTo>
                  <a:pt x="1631321" y="1340034"/>
                </a:lnTo>
                <a:close/>
                <a:moveTo>
                  <a:pt x="1568531" y="1339716"/>
                </a:moveTo>
                <a:lnTo>
                  <a:pt x="1571068" y="1366765"/>
                </a:lnTo>
                <a:lnTo>
                  <a:pt x="1617051" y="1367083"/>
                </a:lnTo>
                <a:lnTo>
                  <a:pt x="1614196" y="1340034"/>
                </a:lnTo>
                <a:lnTo>
                  <a:pt x="1568531" y="1339716"/>
                </a:lnTo>
                <a:close/>
                <a:moveTo>
                  <a:pt x="1505741" y="1339716"/>
                </a:moveTo>
                <a:lnTo>
                  <a:pt x="1507326" y="1366765"/>
                </a:lnTo>
                <a:lnTo>
                  <a:pt x="1553626" y="1366765"/>
                </a:lnTo>
                <a:lnTo>
                  <a:pt x="1551406" y="1339716"/>
                </a:lnTo>
                <a:lnTo>
                  <a:pt x="1505741" y="1339716"/>
                </a:lnTo>
                <a:close/>
                <a:moveTo>
                  <a:pt x="1442950" y="1339398"/>
                </a:moveTo>
                <a:lnTo>
                  <a:pt x="1443585" y="1366128"/>
                </a:lnTo>
                <a:lnTo>
                  <a:pt x="1489884" y="1366128"/>
                </a:lnTo>
                <a:lnTo>
                  <a:pt x="1488616" y="1339398"/>
                </a:lnTo>
                <a:lnTo>
                  <a:pt x="1442950" y="1339398"/>
                </a:lnTo>
                <a:close/>
                <a:moveTo>
                  <a:pt x="1380160" y="1339080"/>
                </a:moveTo>
                <a:lnTo>
                  <a:pt x="1380160" y="1365810"/>
                </a:lnTo>
                <a:lnTo>
                  <a:pt x="1426143" y="1365810"/>
                </a:lnTo>
                <a:lnTo>
                  <a:pt x="1425826" y="1339398"/>
                </a:lnTo>
                <a:lnTo>
                  <a:pt x="1380160" y="1339080"/>
                </a:lnTo>
                <a:close/>
                <a:moveTo>
                  <a:pt x="1317370" y="1338761"/>
                </a:moveTo>
                <a:lnTo>
                  <a:pt x="1316418" y="1365492"/>
                </a:lnTo>
                <a:lnTo>
                  <a:pt x="1362718" y="1365492"/>
                </a:lnTo>
                <a:lnTo>
                  <a:pt x="1363035" y="1339080"/>
                </a:lnTo>
                <a:lnTo>
                  <a:pt x="1317370" y="1338761"/>
                </a:lnTo>
                <a:close/>
                <a:moveTo>
                  <a:pt x="1254897" y="1338443"/>
                </a:moveTo>
                <a:lnTo>
                  <a:pt x="1252677" y="1365174"/>
                </a:lnTo>
                <a:lnTo>
                  <a:pt x="1298977" y="1365492"/>
                </a:lnTo>
                <a:lnTo>
                  <a:pt x="1300245" y="1338761"/>
                </a:lnTo>
                <a:lnTo>
                  <a:pt x="1254897" y="1338443"/>
                </a:lnTo>
                <a:close/>
                <a:moveTo>
                  <a:pt x="1192106" y="1338443"/>
                </a:moveTo>
                <a:lnTo>
                  <a:pt x="1189252" y="1364855"/>
                </a:lnTo>
                <a:lnTo>
                  <a:pt x="1235235" y="1365174"/>
                </a:lnTo>
                <a:lnTo>
                  <a:pt x="1237772" y="1338443"/>
                </a:lnTo>
                <a:lnTo>
                  <a:pt x="1192106" y="1338443"/>
                </a:lnTo>
                <a:close/>
                <a:moveTo>
                  <a:pt x="1128999" y="1338125"/>
                </a:moveTo>
                <a:lnTo>
                  <a:pt x="1125511" y="1364537"/>
                </a:lnTo>
                <a:lnTo>
                  <a:pt x="1172128" y="1364855"/>
                </a:lnTo>
                <a:lnTo>
                  <a:pt x="1174665" y="1338125"/>
                </a:lnTo>
                <a:lnTo>
                  <a:pt x="1128999" y="1338125"/>
                </a:lnTo>
                <a:close/>
                <a:moveTo>
                  <a:pt x="1066526" y="1337807"/>
                </a:moveTo>
                <a:lnTo>
                  <a:pt x="1061769" y="1364219"/>
                </a:lnTo>
                <a:lnTo>
                  <a:pt x="1108386" y="1364537"/>
                </a:lnTo>
                <a:lnTo>
                  <a:pt x="1111874" y="1338125"/>
                </a:lnTo>
                <a:lnTo>
                  <a:pt x="1066526" y="1337807"/>
                </a:lnTo>
                <a:close/>
                <a:moveTo>
                  <a:pt x="1003419" y="1337489"/>
                </a:moveTo>
                <a:lnTo>
                  <a:pt x="998345" y="1363901"/>
                </a:lnTo>
                <a:lnTo>
                  <a:pt x="1044644" y="1364219"/>
                </a:lnTo>
                <a:lnTo>
                  <a:pt x="1049401" y="1337807"/>
                </a:lnTo>
                <a:lnTo>
                  <a:pt x="1003419" y="1337489"/>
                </a:lnTo>
                <a:close/>
                <a:moveTo>
                  <a:pt x="538764" y="1314450"/>
                </a:moveTo>
                <a:lnTo>
                  <a:pt x="518458" y="1317308"/>
                </a:lnTo>
                <a:lnTo>
                  <a:pt x="498468" y="1320165"/>
                </a:lnTo>
                <a:lnTo>
                  <a:pt x="478479" y="1323340"/>
                </a:lnTo>
                <a:lnTo>
                  <a:pt x="458807" y="1326833"/>
                </a:lnTo>
                <a:lnTo>
                  <a:pt x="467691" y="1336675"/>
                </a:lnTo>
                <a:lnTo>
                  <a:pt x="476258" y="1346200"/>
                </a:lnTo>
                <a:lnTo>
                  <a:pt x="485142" y="1355408"/>
                </a:lnTo>
                <a:lnTo>
                  <a:pt x="494343" y="1364298"/>
                </a:lnTo>
                <a:lnTo>
                  <a:pt x="503228" y="1372871"/>
                </a:lnTo>
                <a:lnTo>
                  <a:pt x="512746" y="1381126"/>
                </a:lnTo>
                <a:lnTo>
                  <a:pt x="521948" y="1389381"/>
                </a:lnTo>
                <a:lnTo>
                  <a:pt x="531784" y="1397001"/>
                </a:lnTo>
                <a:lnTo>
                  <a:pt x="540986" y="1404621"/>
                </a:lnTo>
                <a:lnTo>
                  <a:pt x="551139" y="1411606"/>
                </a:lnTo>
                <a:lnTo>
                  <a:pt x="560658" y="1418273"/>
                </a:lnTo>
                <a:lnTo>
                  <a:pt x="570811" y="1424941"/>
                </a:lnTo>
                <a:lnTo>
                  <a:pt x="580965" y="1430973"/>
                </a:lnTo>
                <a:lnTo>
                  <a:pt x="591118" y="1437323"/>
                </a:lnTo>
                <a:lnTo>
                  <a:pt x="601589" y="1442721"/>
                </a:lnTo>
                <a:lnTo>
                  <a:pt x="611742" y="1447801"/>
                </a:lnTo>
                <a:lnTo>
                  <a:pt x="601589" y="1433831"/>
                </a:lnTo>
                <a:lnTo>
                  <a:pt x="591753" y="1419226"/>
                </a:lnTo>
                <a:lnTo>
                  <a:pt x="582234" y="1403351"/>
                </a:lnTo>
                <a:lnTo>
                  <a:pt x="573032" y="1387158"/>
                </a:lnTo>
                <a:lnTo>
                  <a:pt x="564148" y="1370013"/>
                </a:lnTo>
                <a:lnTo>
                  <a:pt x="555264" y="1352233"/>
                </a:lnTo>
                <a:lnTo>
                  <a:pt x="547014" y="1333500"/>
                </a:lnTo>
                <a:lnTo>
                  <a:pt x="538764" y="1314450"/>
                </a:lnTo>
                <a:close/>
                <a:moveTo>
                  <a:pt x="1688403" y="1302485"/>
                </a:moveTo>
                <a:lnTo>
                  <a:pt x="1692526" y="1329215"/>
                </a:lnTo>
                <a:lnTo>
                  <a:pt x="1737557" y="1329533"/>
                </a:lnTo>
                <a:lnTo>
                  <a:pt x="1733117" y="1302803"/>
                </a:lnTo>
                <a:lnTo>
                  <a:pt x="1688403" y="1302485"/>
                </a:lnTo>
                <a:close/>
                <a:moveTo>
                  <a:pt x="1626881" y="1302166"/>
                </a:moveTo>
                <a:lnTo>
                  <a:pt x="1630053" y="1329215"/>
                </a:lnTo>
                <a:lnTo>
                  <a:pt x="1675401" y="1329215"/>
                </a:lnTo>
                <a:lnTo>
                  <a:pt x="1671596" y="1302485"/>
                </a:lnTo>
                <a:lnTo>
                  <a:pt x="1626881" y="1302166"/>
                </a:lnTo>
                <a:close/>
                <a:moveTo>
                  <a:pt x="1565042" y="1302166"/>
                </a:moveTo>
                <a:lnTo>
                  <a:pt x="1567579" y="1328897"/>
                </a:lnTo>
                <a:lnTo>
                  <a:pt x="1612928" y="1329215"/>
                </a:lnTo>
                <a:lnTo>
                  <a:pt x="1610074" y="1302166"/>
                </a:lnTo>
                <a:lnTo>
                  <a:pt x="1565042" y="1302166"/>
                </a:lnTo>
                <a:close/>
                <a:moveTo>
                  <a:pt x="1503521" y="1301848"/>
                </a:moveTo>
                <a:lnTo>
                  <a:pt x="1505106" y="1328578"/>
                </a:lnTo>
                <a:lnTo>
                  <a:pt x="1550772" y="1328897"/>
                </a:lnTo>
                <a:lnTo>
                  <a:pt x="1548552" y="1302166"/>
                </a:lnTo>
                <a:lnTo>
                  <a:pt x="1503521" y="1301848"/>
                </a:lnTo>
                <a:close/>
                <a:moveTo>
                  <a:pt x="1441999" y="1301848"/>
                </a:moveTo>
                <a:lnTo>
                  <a:pt x="1442633" y="1328260"/>
                </a:lnTo>
                <a:lnTo>
                  <a:pt x="1487982" y="1328578"/>
                </a:lnTo>
                <a:lnTo>
                  <a:pt x="1486713" y="1301848"/>
                </a:lnTo>
                <a:lnTo>
                  <a:pt x="1441999" y="1301848"/>
                </a:lnTo>
                <a:close/>
                <a:moveTo>
                  <a:pt x="1380477" y="1301530"/>
                </a:moveTo>
                <a:lnTo>
                  <a:pt x="1380477" y="1328260"/>
                </a:lnTo>
                <a:lnTo>
                  <a:pt x="1425509" y="1328260"/>
                </a:lnTo>
                <a:lnTo>
                  <a:pt x="1425191" y="1301530"/>
                </a:lnTo>
                <a:lnTo>
                  <a:pt x="1380477" y="1301530"/>
                </a:lnTo>
                <a:close/>
                <a:moveTo>
                  <a:pt x="1318638" y="1301212"/>
                </a:moveTo>
                <a:lnTo>
                  <a:pt x="1317687" y="1327942"/>
                </a:lnTo>
                <a:lnTo>
                  <a:pt x="1363353" y="1328260"/>
                </a:lnTo>
                <a:lnTo>
                  <a:pt x="1363670" y="1301530"/>
                </a:lnTo>
                <a:lnTo>
                  <a:pt x="1318638" y="1301212"/>
                </a:lnTo>
                <a:close/>
                <a:moveTo>
                  <a:pt x="1257434" y="1301212"/>
                </a:moveTo>
                <a:lnTo>
                  <a:pt x="1255531" y="1327624"/>
                </a:lnTo>
                <a:lnTo>
                  <a:pt x="1300879" y="1327942"/>
                </a:lnTo>
                <a:lnTo>
                  <a:pt x="1301831" y="1301212"/>
                </a:lnTo>
                <a:lnTo>
                  <a:pt x="1257434" y="1301212"/>
                </a:lnTo>
                <a:close/>
                <a:moveTo>
                  <a:pt x="1195595" y="1300894"/>
                </a:moveTo>
                <a:lnTo>
                  <a:pt x="1193058" y="1327306"/>
                </a:lnTo>
                <a:lnTo>
                  <a:pt x="1238406" y="1327624"/>
                </a:lnTo>
                <a:lnTo>
                  <a:pt x="1240626" y="1300894"/>
                </a:lnTo>
                <a:lnTo>
                  <a:pt x="1195595" y="1300894"/>
                </a:lnTo>
                <a:close/>
                <a:moveTo>
                  <a:pt x="1134073" y="1300575"/>
                </a:moveTo>
                <a:lnTo>
                  <a:pt x="1130268" y="1327306"/>
                </a:lnTo>
                <a:lnTo>
                  <a:pt x="1175933" y="1327306"/>
                </a:lnTo>
                <a:lnTo>
                  <a:pt x="1178787" y="1300894"/>
                </a:lnTo>
                <a:lnTo>
                  <a:pt x="1134073" y="1300575"/>
                </a:lnTo>
                <a:close/>
                <a:moveTo>
                  <a:pt x="1072551" y="1300575"/>
                </a:moveTo>
                <a:lnTo>
                  <a:pt x="1068112" y="1326987"/>
                </a:lnTo>
                <a:lnTo>
                  <a:pt x="1113460" y="1326987"/>
                </a:lnTo>
                <a:lnTo>
                  <a:pt x="1117266" y="1300575"/>
                </a:lnTo>
                <a:lnTo>
                  <a:pt x="1072551" y="1300575"/>
                </a:lnTo>
                <a:close/>
                <a:moveTo>
                  <a:pt x="1010712" y="1300257"/>
                </a:moveTo>
                <a:lnTo>
                  <a:pt x="1005638" y="1326669"/>
                </a:lnTo>
                <a:lnTo>
                  <a:pt x="1050987" y="1326987"/>
                </a:lnTo>
                <a:lnTo>
                  <a:pt x="1055744" y="1300575"/>
                </a:lnTo>
                <a:lnTo>
                  <a:pt x="1010712" y="1300257"/>
                </a:lnTo>
                <a:close/>
                <a:moveTo>
                  <a:pt x="742467" y="1299528"/>
                </a:moveTo>
                <a:lnTo>
                  <a:pt x="705978" y="1300480"/>
                </a:lnTo>
                <a:lnTo>
                  <a:pt x="670124" y="1302068"/>
                </a:lnTo>
                <a:lnTo>
                  <a:pt x="634587" y="1304290"/>
                </a:lnTo>
                <a:lnTo>
                  <a:pt x="600002" y="1307148"/>
                </a:lnTo>
                <a:lnTo>
                  <a:pt x="608886" y="1327150"/>
                </a:lnTo>
                <a:lnTo>
                  <a:pt x="618088" y="1346518"/>
                </a:lnTo>
                <a:lnTo>
                  <a:pt x="627607" y="1364298"/>
                </a:lnTo>
                <a:lnTo>
                  <a:pt x="632683" y="1373188"/>
                </a:lnTo>
                <a:lnTo>
                  <a:pt x="637760" y="1381126"/>
                </a:lnTo>
                <a:lnTo>
                  <a:pt x="642519" y="1389381"/>
                </a:lnTo>
                <a:lnTo>
                  <a:pt x="647596" y="1397001"/>
                </a:lnTo>
                <a:lnTo>
                  <a:pt x="652673" y="1404621"/>
                </a:lnTo>
                <a:lnTo>
                  <a:pt x="657750" y="1411288"/>
                </a:lnTo>
                <a:lnTo>
                  <a:pt x="662826" y="1417956"/>
                </a:lnTo>
                <a:lnTo>
                  <a:pt x="668220" y="1424623"/>
                </a:lnTo>
                <a:lnTo>
                  <a:pt x="673614" y="1430656"/>
                </a:lnTo>
                <a:lnTo>
                  <a:pt x="678691" y="1436688"/>
                </a:lnTo>
                <a:lnTo>
                  <a:pt x="686941" y="1444626"/>
                </a:lnTo>
                <a:lnTo>
                  <a:pt x="694873" y="1451928"/>
                </a:lnTo>
                <a:lnTo>
                  <a:pt x="703123" y="1458913"/>
                </a:lnTo>
                <a:lnTo>
                  <a:pt x="711055" y="1464628"/>
                </a:lnTo>
                <a:lnTo>
                  <a:pt x="718987" y="1469708"/>
                </a:lnTo>
                <a:lnTo>
                  <a:pt x="726920" y="1474153"/>
                </a:lnTo>
                <a:lnTo>
                  <a:pt x="734535" y="1477963"/>
                </a:lnTo>
                <a:lnTo>
                  <a:pt x="742467" y="1480821"/>
                </a:lnTo>
                <a:lnTo>
                  <a:pt x="742467" y="1299528"/>
                </a:lnTo>
                <a:close/>
                <a:moveTo>
                  <a:pt x="1682695" y="1264935"/>
                </a:moveTo>
                <a:lnTo>
                  <a:pt x="1686818" y="1291665"/>
                </a:lnTo>
                <a:lnTo>
                  <a:pt x="1731215" y="1291665"/>
                </a:lnTo>
                <a:lnTo>
                  <a:pt x="1726775" y="1264935"/>
                </a:lnTo>
                <a:lnTo>
                  <a:pt x="1682695" y="1264935"/>
                </a:lnTo>
                <a:close/>
                <a:moveTo>
                  <a:pt x="1622442" y="1264617"/>
                </a:moveTo>
                <a:lnTo>
                  <a:pt x="1625613" y="1291347"/>
                </a:lnTo>
                <a:lnTo>
                  <a:pt x="1670327" y="1291665"/>
                </a:lnTo>
                <a:lnTo>
                  <a:pt x="1666205" y="1264617"/>
                </a:lnTo>
                <a:lnTo>
                  <a:pt x="1622442" y="1264617"/>
                </a:lnTo>
                <a:close/>
                <a:moveTo>
                  <a:pt x="1561871" y="1264617"/>
                </a:moveTo>
                <a:lnTo>
                  <a:pt x="1564091" y="1291347"/>
                </a:lnTo>
                <a:lnTo>
                  <a:pt x="1608805" y="1291347"/>
                </a:lnTo>
                <a:lnTo>
                  <a:pt x="1605951" y="1264617"/>
                </a:lnTo>
                <a:lnTo>
                  <a:pt x="1561871" y="1264617"/>
                </a:lnTo>
                <a:close/>
                <a:moveTo>
                  <a:pt x="1501618" y="1264298"/>
                </a:moveTo>
                <a:lnTo>
                  <a:pt x="1502886" y="1291029"/>
                </a:lnTo>
                <a:lnTo>
                  <a:pt x="1547284" y="1291029"/>
                </a:lnTo>
                <a:lnTo>
                  <a:pt x="1545381" y="1264298"/>
                </a:lnTo>
                <a:lnTo>
                  <a:pt x="1501618" y="1264298"/>
                </a:lnTo>
                <a:close/>
                <a:moveTo>
                  <a:pt x="1441048" y="1263980"/>
                </a:moveTo>
                <a:lnTo>
                  <a:pt x="1441682" y="1290711"/>
                </a:lnTo>
                <a:lnTo>
                  <a:pt x="1486396" y="1291029"/>
                </a:lnTo>
                <a:lnTo>
                  <a:pt x="1485128" y="1264298"/>
                </a:lnTo>
                <a:lnTo>
                  <a:pt x="1441048" y="1263980"/>
                </a:lnTo>
                <a:close/>
                <a:moveTo>
                  <a:pt x="1380794" y="1263980"/>
                </a:moveTo>
                <a:lnTo>
                  <a:pt x="1380477" y="1290711"/>
                </a:lnTo>
                <a:lnTo>
                  <a:pt x="1424874" y="1290711"/>
                </a:lnTo>
                <a:lnTo>
                  <a:pt x="1424557" y="1263980"/>
                </a:lnTo>
                <a:lnTo>
                  <a:pt x="1380794" y="1263980"/>
                </a:lnTo>
                <a:close/>
                <a:moveTo>
                  <a:pt x="1320224" y="1263662"/>
                </a:moveTo>
                <a:lnTo>
                  <a:pt x="1319273" y="1290392"/>
                </a:lnTo>
                <a:lnTo>
                  <a:pt x="1363670" y="1290711"/>
                </a:lnTo>
                <a:lnTo>
                  <a:pt x="1363987" y="1263980"/>
                </a:lnTo>
                <a:lnTo>
                  <a:pt x="1320224" y="1263662"/>
                </a:lnTo>
                <a:close/>
                <a:moveTo>
                  <a:pt x="1259654" y="1263662"/>
                </a:moveTo>
                <a:lnTo>
                  <a:pt x="1258068" y="1290392"/>
                </a:lnTo>
                <a:lnTo>
                  <a:pt x="1302465" y="1290392"/>
                </a:lnTo>
                <a:lnTo>
                  <a:pt x="1303416" y="1263662"/>
                </a:lnTo>
                <a:lnTo>
                  <a:pt x="1259654" y="1263662"/>
                </a:lnTo>
                <a:close/>
                <a:moveTo>
                  <a:pt x="1199083" y="1263344"/>
                </a:moveTo>
                <a:lnTo>
                  <a:pt x="1196546" y="1290074"/>
                </a:lnTo>
                <a:lnTo>
                  <a:pt x="1241260" y="1290392"/>
                </a:lnTo>
                <a:lnTo>
                  <a:pt x="1243163" y="1263662"/>
                </a:lnTo>
                <a:lnTo>
                  <a:pt x="1199083" y="1263344"/>
                </a:lnTo>
                <a:close/>
                <a:moveTo>
                  <a:pt x="1138830" y="1263344"/>
                </a:moveTo>
                <a:lnTo>
                  <a:pt x="1135659" y="1289756"/>
                </a:lnTo>
                <a:lnTo>
                  <a:pt x="1180056" y="1290074"/>
                </a:lnTo>
                <a:lnTo>
                  <a:pt x="1182593" y="1263344"/>
                </a:lnTo>
                <a:lnTo>
                  <a:pt x="1138830" y="1263344"/>
                </a:lnTo>
                <a:close/>
                <a:moveTo>
                  <a:pt x="1078259" y="1263026"/>
                </a:moveTo>
                <a:lnTo>
                  <a:pt x="1074137" y="1289756"/>
                </a:lnTo>
                <a:lnTo>
                  <a:pt x="1118851" y="1289756"/>
                </a:lnTo>
                <a:lnTo>
                  <a:pt x="1122339" y="1263344"/>
                </a:lnTo>
                <a:lnTo>
                  <a:pt x="1078259" y="1263026"/>
                </a:lnTo>
                <a:close/>
                <a:moveTo>
                  <a:pt x="1018006" y="1263026"/>
                </a:moveTo>
                <a:lnTo>
                  <a:pt x="1012615" y="1289438"/>
                </a:lnTo>
                <a:lnTo>
                  <a:pt x="1057329" y="1289756"/>
                </a:lnTo>
                <a:lnTo>
                  <a:pt x="1061769" y="1263026"/>
                </a:lnTo>
                <a:lnTo>
                  <a:pt x="1018006" y="1263026"/>
                </a:lnTo>
                <a:close/>
                <a:moveTo>
                  <a:pt x="1676987" y="1227067"/>
                </a:moveTo>
                <a:lnTo>
                  <a:pt x="1681109" y="1253797"/>
                </a:lnTo>
                <a:lnTo>
                  <a:pt x="1724872" y="1254115"/>
                </a:lnTo>
                <a:lnTo>
                  <a:pt x="1719798" y="1227067"/>
                </a:lnTo>
                <a:lnTo>
                  <a:pt x="1676987" y="1227067"/>
                </a:lnTo>
                <a:close/>
                <a:moveTo>
                  <a:pt x="1618002" y="1227067"/>
                </a:moveTo>
                <a:lnTo>
                  <a:pt x="1621173" y="1253797"/>
                </a:lnTo>
                <a:lnTo>
                  <a:pt x="1664619" y="1253797"/>
                </a:lnTo>
                <a:lnTo>
                  <a:pt x="1660813" y="1227067"/>
                </a:lnTo>
                <a:lnTo>
                  <a:pt x="1618002" y="1227067"/>
                </a:lnTo>
                <a:close/>
                <a:moveTo>
                  <a:pt x="1558383" y="1226431"/>
                </a:moveTo>
                <a:lnTo>
                  <a:pt x="1560920" y="1253479"/>
                </a:lnTo>
                <a:lnTo>
                  <a:pt x="1604683" y="1253797"/>
                </a:lnTo>
                <a:lnTo>
                  <a:pt x="1601512" y="1226431"/>
                </a:lnTo>
                <a:lnTo>
                  <a:pt x="1558383" y="1226431"/>
                </a:lnTo>
                <a:close/>
                <a:moveTo>
                  <a:pt x="1499398" y="1226431"/>
                </a:moveTo>
                <a:lnTo>
                  <a:pt x="1500984" y="1253479"/>
                </a:lnTo>
                <a:lnTo>
                  <a:pt x="1544430" y="1253479"/>
                </a:lnTo>
                <a:lnTo>
                  <a:pt x="1542210" y="1226431"/>
                </a:lnTo>
                <a:lnTo>
                  <a:pt x="1499398" y="1226431"/>
                </a:lnTo>
                <a:close/>
                <a:moveTo>
                  <a:pt x="1439779" y="1226112"/>
                </a:moveTo>
                <a:lnTo>
                  <a:pt x="1440730" y="1253161"/>
                </a:lnTo>
                <a:lnTo>
                  <a:pt x="1484493" y="1253479"/>
                </a:lnTo>
                <a:lnTo>
                  <a:pt x="1483225" y="1226431"/>
                </a:lnTo>
                <a:lnTo>
                  <a:pt x="1439779" y="1226112"/>
                </a:lnTo>
                <a:close/>
                <a:moveTo>
                  <a:pt x="1380794" y="1226112"/>
                </a:moveTo>
                <a:lnTo>
                  <a:pt x="1380794" y="1253161"/>
                </a:lnTo>
                <a:lnTo>
                  <a:pt x="1424240" y="1253161"/>
                </a:lnTo>
                <a:lnTo>
                  <a:pt x="1423606" y="1226112"/>
                </a:lnTo>
                <a:lnTo>
                  <a:pt x="1380794" y="1226112"/>
                </a:lnTo>
                <a:close/>
                <a:moveTo>
                  <a:pt x="1321492" y="1226112"/>
                </a:moveTo>
                <a:lnTo>
                  <a:pt x="1320541" y="1252843"/>
                </a:lnTo>
                <a:lnTo>
                  <a:pt x="1364304" y="1253161"/>
                </a:lnTo>
                <a:lnTo>
                  <a:pt x="1364621" y="1226112"/>
                </a:lnTo>
                <a:lnTo>
                  <a:pt x="1321492" y="1226112"/>
                </a:lnTo>
                <a:close/>
                <a:moveTo>
                  <a:pt x="1262190" y="1225794"/>
                </a:moveTo>
                <a:lnTo>
                  <a:pt x="1260605" y="1252843"/>
                </a:lnTo>
                <a:lnTo>
                  <a:pt x="1304051" y="1252843"/>
                </a:lnTo>
                <a:lnTo>
                  <a:pt x="1305319" y="1225794"/>
                </a:lnTo>
                <a:lnTo>
                  <a:pt x="1262190" y="1225794"/>
                </a:lnTo>
                <a:close/>
                <a:moveTo>
                  <a:pt x="1203206" y="1225794"/>
                </a:moveTo>
                <a:lnTo>
                  <a:pt x="1200352" y="1252524"/>
                </a:lnTo>
                <a:lnTo>
                  <a:pt x="1244115" y="1252843"/>
                </a:lnTo>
                <a:lnTo>
                  <a:pt x="1246017" y="1225794"/>
                </a:lnTo>
                <a:lnTo>
                  <a:pt x="1203206" y="1225794"/>
                </a:lnTo>
                <a:close/>
                <a:moveTo>
                  <a:pt x="1143904" y="1225476"/>
                </a:moveTo>
                <a:lnTo>
                  <a:pt x="1140415" y="1252524"/>
                </a:lnTo>
                <a:lnTo>
                  <a:pt x="1183861" y="1252524"/>
                </a:lnTo>
                <a:lnTo>
                  <a:pt x="1187032" y="1225794"/>
                </a:lnTo>
                <a:lnTo>
                  <a:pt x="1143904" y="1225476"/>
                </a:lnTo>
                <a:close/>
                <a:moveTo>
                  <a:pt x="1084602" y="1225476"/>
                </a:moveTo>
                <a:lnTo>
                  <a:pt x="1080162" y="1252206"/>
                </a:lnTo>
                <a:lnTo>
                  <a:pt x="1123925" y="1252524"/>
                </a:lnTo>
                <a:lnTo>
                  <a:pt x="1127731" y="1225476"/>
                </a:lnTo>
                <a:lnTo>
                  <a:pt x="1084602" y="1225476"/>
                </a:lnTo>
                <a:close/>
                <a:moveTo>
                  <a:pt x="1025300" y="1225476"/>
                </a:moveTo>
                <a:lnTo>
                  <a:pt x="1020226" y="1252206"/>
                </a:lnTo>
                <a:lnTo>
                  <a:pt x="1063672" y="1252206"/>
                </a:lnTo>
                <a:lnTo>
                  <a:pt x="1068429" y="1225476"/>
                </a:lnTo>
                <a:lnTo>
                  <a:pt x="1025300" y="1225476"/>
                </a:lnTo>
                <a:close/>
                <a:moveTo>
                  <a:pt x="1671279" y="1188881"/>
                </a:moveTo>
                <a:lnTo>
                  <a:pt x="1675401" y="1216248"/>
                </a:lnTo>
                <a:lnTo>
                  <a:pt x="1718213" y="1216248"/>
                </a:lnTo>
                <a:lnTo>
                  <a:pt x="1713456" y="1188881"/>
                </a:lnTo>
                <a:lnTo>
                  <a:pt x="1671279" y="1188881"/>
                </a:lnTo>
                <a:close/>
                <a:moveTo>
                  <a:pt x="1613245" y="1188881"/>
                </a:moveTo>
                <a:lnTo>
                  <a:pt x="1616416" y="1215929"/>
                </a:lnTo>
                <a:lnTo>
                  <a:pt x="1659228" y="1216248"/>
                </a:lnTo>
                <a:lnTo>
                  <a:pt x="1655422" y="1188881"/>
                </a:lnTo>
                <a:lnTo>
                  <a:pt x="1613245" y="1188881"/>
                </a:lnTo>
                <a:close/>
                <a:moveTo>
                  <a:pt x="1555212" y="1188881"/>
                </a:moveTo>
                <a:lnTo>
                  <a:pt x="1557432" y="1215929"/>
                </a:lnTo>
                <a:lnTo>
                  <a:pt x="1600560" y="1215929"/>
                </a:lnTo>
                <a:lnTo>
                  <a:pt x="1597389" y="1188881"/>
                </a:lnTo>
                <a:lnTo>
                  <a:pt x="1555212" y="1188881"/>
                </a:lnTo>
                <a:close/>
                <a:moveTo>
                  <a:pt x="1497178" y="1188881"/>
                </a:moveTo>
                <a:lnTo>
                  <a:pt x="1498764" y="1215929"/>
                </a:lnTo>
                <a:lnTo>
                  <a:pt x="1541575" y="1215929"/>
                </a:lnTo>
                <a:lnTo>
                  <a:pt x="1539356" y="1188881"/>
                </a:lnTo>
                <a:lnTo>
                  <a:pt x="1497178" y="1188881"/>
                </a:lnTo>
                <a:close/>
                <a:moveTo>
                  <a:pt x="1438828" y="1188563"/>
                </a:moveTo>
                <a:lnTo>
                  <a:pt x="1439779" y="1215611"/>
                </a:lnTo>
                <a:lnTo>
                  <a:pt x="1482591" y="1215929"/>
                </a:lnTo>
                <a:lnTo>
                  <a:pt x="1481322" y="1188563"/>
                </a:lnTo>
                <a:lnTo>
                  <a:pt x="1438828" y="1188563"/>
                </a:lnTo>
                <a:close/>
                <a:moveTo>
                  <a:pt x="1381111" y="1188563"/>
                </a:moveTo>
                <a:lnTo>
                  <a:pt x="1380794" y="1215611"/>
                </a:lnTo>
                <a:lnTo>
                  <a:pt x="1423606" y="1215611"/>
                </a:lnTo>
                <a:lnTo>
                  <a:pt x="1422972" y="1188563"/>
                </a:lnTo>
                <a:lnTo>
                  <a:pt x="1381111" y="1188563"/>
                </a:lnTo>
                <a:close/>
                <a:moveTo>
                  <a:pt x="1322761" y="1188563"/>
                </a:moveTo>
                <a:lnTo>
                  <a:pt x="1321810" y="1215611"/>
                </a:lnTo>
                <a:lnTo>
                  <a:pt x="1364621" y="1215611"/>
                </a:lnTo>
                <a:lnTo>
                  <a:pt x="1365255" y="1188563"/>
                </a:lnTo>
                <a:lnTo>
                  <a:pt x="1322761" y="1188563"/>
                </a:lnTo>
                <a:close/>
                <a:moveTo>
                  <a:pt x="1264727" y="1188563"/>
                </a:moveTo>
                <a:lnTo>
                  <a:pt x="1263142" y="1215293"/>
                </a:lnTo>
                <a:lnTo>
                  <a:pt x="1305636" y="1215293"/>
                </a:lnTo>
                <a:lnTo>
                  <a:pt x="1307222" y="1188563"/>
                </a:lnTo>
                <a:lnTo>
                  <a:pt x="1264727" y="1188563"/>
                </a:lnTo>
                <a:close/>
                <a:moveTo>
                  <a:pt x="1206694" y="1188244"/>
                </a:moveTo>
                <a:lnTo>
                  <a:pt x="1204157" y="1215293"/>
                </a:lnTo>
                <a:lnTo>
                  <a:pt x="1246969" y="1215293"/>
                </a:lnTo>
                <a:lnTo>
                  <a:pt x="1248871" y="1188563"/>
                </a:lnTo>
                <a:lnTo>
                  <a:pt x="1206694" y="1188244"/>
                </a:lnTo>
                <a:close/>
                <a:moveTo>
                  <a:pt x="1148661" y="1188244"/>
                </a:moveTo>
                <a:lnTo>
                  <a:pt x="1145172" y="1215293"/>
                </a:lnTo>
                <a:lnTo>
                  <a:pt x="1188301" y="1215293"/>
                </a:lnTo>
                <a:lnTo>
                  <a:pt x="1190838" y="1188244"/>
                </a:lnTo>
                <a:lnTo>
                  <a:pt x="1148661" y="1188244"/>
                </a:lnTo>
                <a:close/>
                <a:moveTo>
                  <a:pt x="1090627" y="1188244"/>
                </a:moveTo>
                <a:lnTo>
                  <a:pt x="1086505" y="1214975"/>
                </a:lnTo>
                <a:lnTo>
                  <a:pt x="1128999" y="1214975"/>
                </a:lnTo>
                <a:lnTo>
                  <a:pt x="1132805" y="1188244"/>
                </a:lnTo>
                <a:lnTo>
                  <a:pt x="1090627" y="1188244"/>
                </a:lnTo>
                <a:close/>
                <a:moveTo>
                  <a:pt x="1032594" y="1187926"/>
                </a:moveTo>
                <a:lnTo>
                  <a:pt x="1027203" y="1214975"/>
                </a:lnTo>
                <a:lnTo>
                  <a:pt x="1070331" y="1214975"/>
                </a:lnTo>
                <a:lnTo>
                  <a:pt x="1074771" y="1188244"/>
                </a:lnTo>
                <a:lnTo>
                  <a:pt x="1032594" y="1187926"/>
                </a:lnTo>
                <a:close/>
                <a:moveTo>
                  <a:pt x="1740728" y="1132875"/>
                </a:moveTo>
                <a:lnTo>
                  <a:pt x="1737874" y="1133193"/>
                </a:lnTo>
                <a:lnTo>
                  <a:pt x="1735337" y="1133829"/>
                </a:lnTo>
                <a:lnTo>
                  <a:pt x="1733117" y="1134784"/>
                </a:lnTo>
                <a:lnTo>
                  <a:pt x="1731532" y="1136057"/>
                </a:lnTo>
                <a:lnTo>
                  <a:pt x="1730263" y="1137648"/>
                </a:lnTo>
                <a:lnTo>
                  <a:pt x="1729312" y="1139875"/>
                </a:lnTo>
                <a:lnTo>
                  <a:pt x="1728995" y="1142103"/>
                </a:lnTo>
                <a:lnTo>
                  <a:pt x="1728995" y="1144330"/>
                </a:lnTo>
                <a:lnTo>
                  <a:pt x="1730263" y="1151649"/>
                </a:lnTo>
                <a:lnTo>
                  <a:pt x="1731215" y="1153877"/>
                </a:lnTo>
                <a:lnTo>
                  <a:pt x="1732166" y="1156104"/>
                </a:lnTo>
                <a:lnTo>
                  <a:pt x="1734069" y="1158332"/>
                </a:lnTo>
                <a:lnTo>
                  <a:pt x="1735971" y="1159923"/>
                </a:lnTo>
                <a:lnTo>
                  <a:pt x="1738508" y="1161514"/>
                </a:lnTo>
                <a:lnTo>
                  <a:pt x="1741045" y="1162469"/>
                </a:lnTo>
                <a:lnTo>
                  <a:pt x="1743582" y="1163105"/>
                </a:lnTo>
                <a:lnTo>
                  <a:pt x="1746437" y="1163423"/>
                </a:lnTo>
                <a:lnTo>
                  <a:pt x="1772123" y="1163423"/>
                </a:lnTo>
                <a:lnTo>
                  <a:pt x="1775295" y="1163105"/>
                </a:lnTo>
                <a:lnTo>
                  <a:pt x="1777832" y="1162469"/>
                </a:lnTo>
                <a:lnTo>
                  <a:pt x="1779734" y="1161514"/>
                </a:lnTo>
                <a:lnTo>
                  <a:pt x="1781637" y="1159923"/>
                </a:lnTo>
                <a:lnTo>
                  <a:pt x="1782906" y="1158332"/>
                </a:lnTo>
                <a:lnTo>
                  <a:pt x="1783857" y="1156104"/>
                </a:lnTo>
                <a:lnTo>
                  <a:pt x="1784174" y="1154195"/>
                </a:lnTo>
                <a:lnTo>
                  <a:pt x="1783857" y="1151968"/>
                </a:lnTo>
                <a:lnTo>
                  <a:pt x="1782271" y="1144330"/>
                </a:lnTo>
                <a:lnTo>
                  <a:pt x="1781637" y="1142103"/>
                </a:lnTo>
                <a:lnTo>
                  <a:pt x="1780369" y="1139875"/>
                </a:lnTo>
                <a:lnTo>
                  <a:pt x="1778783" y="1137648"/>
                </a:lnTo>
                <a:lnTo>
                  <a:pt x="1776563" y="1136057"/>
                </a:lnTo>
                <a:lnTo>
                  <a:pt x="1774343" y="1134784"/>
                </a:lnTo>
                <a:lnTo>
                  <a:pt x="1771489" y="1133829"/>
                </a:lnTo>
                <a:lnTo>
                  <a:pt x="1768635" y="1133193"/>
                </a:lnTo>
                <a:lnTo>
                  <a:pt x="1766098" y="1132875"/>
                </a:lnTo>
                <a:lnTo>
                  <a:pt x="1740728" y="1132875"/>
                </a:lnTo>
                <a:close/>
                <a:moveTo>
                  <a:pt x="1664619" y="1132875"/>
                </a:moveTo>
                <a:lnTo>
                  <a:pt x="1661765" y="1133193"/>
                </a:lnTo>
                <a:lnTo>
                  <a:pt x="1659545" y="1133829"/>
                </a:lnTo>
                <a:lnTo>
                  <a:pt x="1657325" y="1134784"/>
                </a:lnTo>
                <a:lnTo>
                  <a:pt x="1655422" y="1136057"/>
                </a:lnTo>
                <a:lnTo>
                  <a:pt x="1654154" y="1137648"/>
                </a:lnTo>
                <a:lnTo>
                  <a:pt x="1653203" y="1139875"/>
                </a:lnTo>
                <a:lnTo>
                  <a:pt x="1652568" y="1142103"/>
                </a:lnTo>
                <a:lnTo>
                  <a:pt x="1652568" y="1144330"/>
                </a:lnTo>
                <a:lnTo>
                  <a:pt x="1653837" y="1151649"/>
                </a:lnTo>
                <a:lnTo>
                  <a:pt x="1654471" y="1153877"/>
                </a:lnTo>
                <a:lnTo>
                  <a:pt x="1655422" y="1156104"/>
                </a:lnTo>
                <a:lnTo>
                  <a:pt x="1657008" y="1158332"/>
                </a:lnTo>
                <a:lnTo>
                  <a:pt x="1658911" y="1159923"/>
                </a:lnTo>
                <a:lnTo>
                  <a:pt x="1661131" y="1161196"/>
                </a:lnTo>
                <a:lnTo>
                  <a:pt x="1663668" y="1162469"/>
                </a:lnTo>
                <a:lnTo>
                  <a:pt x="1666205" y="1163105"/>
                </a:lnTo>
                <a:lnTo>
                  <a:pt x="1669376" y="1163105"/>
                </a:lnTo>
                <a:lnTo>
                  <a:pt x="1695063" y="1163423"/>
                </a:lnTo>
                <a:lnTo>
                  <a:pt x="1697917" y="1163105"/>
                </a:lnTo>
                <a:lnTo>
                  <a:pt x="1700137" y="1162469"/>
                </a:lnTo>
                <a:lnTo>
                  <a:pt x="1702357" y="1161514"/>
                </a:lnTo>
                <a:lnTo>
                  <a:pt x="1704576" y="1159923"/>
                </a:lnTo>
                <a:lnTo>
                  <a:pt x="1705845" y="1158332"/>
                </a:lnTo>
                <a:lnTo>
                  <a:pt x="1706796" y="1156104"/>
                </a:lnTo>
                <a:lnTo>
                  <a:pt x="1707430" y="1153877"/>
                </a:lnTo>
                <a:lnTo>
                  <a:pt x="1707113" y="1151649"/>
                </a:lnTo>
                <a:lnTo>
                  <a:pt x="1705845" y="1144330"/>
                </a:lnTo>
                <a:lnTo>
                  <a:pt x="1705211" y="1142103"/>
                </a:lnTo>
                <a:lnTo>
                  <a:pt x="1704259" y="1139875"/>
                </a:lnTo>
                <a:lnTo>
                  <a:pt x="1702357" y="1137648"/>
                </a:lnTo>
                <a:lnTo>
                  <a:pt x="1700137" y="1136057"/>
                </a:lnTo>
                <a:lnTo>
                  <a:pt x="1697917" y="1134784"/>
                </a:lnTo>
                <a:lnTo>
                  <a:pt x="1695697" y="1133829"/>
                </a:lnTo>
                <a:lnTo>
                  <a:pt x="1692843" y="1133193"/>
                </a:lnTo>
                <a:lnTo>
                  <a:pt x="1689989" y="1132875"/>
                </a:lnTo>
                <a:lnTo>
                  <a:pt x="1664619" y="1132875"/>
                </a:lnTo>
                <a:close/>
                <a:moveTo>
                  <a:pt x="1586924" y="1132875"/>
                </a:moveTo>
                <a:lnTo>
                  <a:pt x="1584704" y="1133511"/>
                </a:lnTo>
                <a:lnTo>
                  <a:pt x="1582167" y="1134784"/>
                </a:lnTo>
                <a:lnTo>
                  <a:pt x="1580264" y="1136057"/>
                </a:lnTo>
                <a:lnTo>
                  <a:pt x="1578679" y="1137648"/>
                </a:lnTo>
                <a:lnTo>
                  <a:pt x="1577727" y="1139875"/>
                </a:lnTo>
                <a:lnTo>
                  <a:pt x="1577093" y="1142103"/>
                </a:lnTo>
                <a:lnTo>
                  <a:pt x="1577093" y="1144330"/>
                </a:lnTo>
                <a:lnTo>
                  <a:pt x="1578044" y="1151649"/>
                </a:lnTo>
                <a:lnTo>
                  <a:pt x="1578362" y="1153877"/>
                </a:lnTo>
                <a:lnTo>
                  <a:pt x="1579313" y="1156104"/>
                </a:lnTo>
                <a:lnTo>
                  <a:pt x="1580899" y="1158332"/>
                </a:lnTo>
                <a:lnTo>
                  <a:pt x="1583118" y="1159923"/>
                </a:lnTo>
                <a:lnTo>
                  <a:pt x="1585338" y="1161196"/>
                </a:lnTo>
                <a:lnTo>
                  <a:pt x="1587558" y="1162151"/>
                </a:lnTo>
                <a:lnTo>
                  <a:pt x="1590412" y="1162787"/>
                </a:lnTo>
                <a:lnTo>
                  <a:pt x="1593266" y="1163105"/>
                </a:lnTo>
                <a:lnTo>
                  <a:pt x="1618953" y="1163105"/>
                </a:lnTo>
                <a:lnTo>
                  <a:pt x="1621807" y="1163105"/>
                </a:lnTo>
                <a:lnTo>
                  <a:pt x="1624344" y="1162469"/>
                </a:lnTo>
                <a:lnTo>
                  <a:pt x="1626564" y="1161196"/>
                </a:lnTo>
                <a:lnTo>
                  <a:pt x="1628467" y="1159923"/>
                </a:lnTo>
                <a:lnTo>
                  <a:pt x="1629735" y="1158332"/>
                </a:lnTo>
                <a:lnTo>
                  <a:pt x="1631004" y="1156104"/>
                </a:lnTo>
                <a:lnTo>
                  <a:pt x="1631321" y="1153877"/>
                </a:lnTo>
                <a:lnTo>
                  <a:pt x="1631321" y="1151649"/>
                </a:lnTo>
                <a:lnTo>
                  <a:pt x="1630370" y="1144330"/>
                </a:lnTo>
                <a:lnTo>
                  <a:pt x="1629735" y="1142103"/>
                </a:lnTo>
                <a:lnTo>
                  <a:pt x="1628784" y="1139875"/>
                </a:lnTo>
                <a:lnTo>
                  <a:pt x="1627198" y="1137648"/>
                </a:lnTo>
                <a:lnTo>
                  <a:pt x="1625296" y="1136057"/>
                </a:lnTo>
                <a:lnTo>
                  <a:pt x="1623076" y="1134784"/>
                </a:lnTo>
                <a:lnTo>
                  <a:pt x="1620856" y="1133829"/>
                </a:lnTo>
                <a:lnTo>
                  <a:pt x="1618002" y="1132875"/>
                </a:lnTo>
                <a:lnTo>
                  <a:pt x="1615148" y="1132875"/>
                </a:lnTo>
                <a:lnTo>
                  <a:pt x="1589778" y="1132875"/>
                </a:lnTo>
                <a:lnTo>
                  <a:pt x="1586924" y="1132875"/>
                </a:lnTo>
                <a:close/>
                <a:moveTo>
                  <a:pt x="1510815" y="1132875"/>
                </a:moveTo>
                <a:lnTo>
                  <a:pt x="1508278" y="1133511"/>
                </a:lnTo>
                <a:lnTo>
                  <a:pt x="1506058" y="1134784"/>
                </a:lnTo>
                <a:lnTo>
                  <a:pt x="1504155" y="1136057"/>
                </a:lnTo>
                <a:lnTo>
                  <a:pt x="1502569" y="1137648"/>
                </a:lnTo>
                <a:lnTo>
                  <a:pt x="1501618" y="1139875"/>
                </a:lnTo>
                <a:lnTo>
                  <a:pt x="1500984" y="1142103"/>
                </a:lnTo>
                <a:lnTo>
                  <a:pt x="1500667" y="1144330"/>
                </a:lnTo>
                <a:lnTo>
                  <a:pt x="1501301" y="1151649"/>
                </a:lnTo>
                <a:lnTo>
                  <a:pt x="1501618" y="1153877"/>
                </a:lnTo>
                <a:lnTo>
                  <a:pt x="1502569" y="1156104"/>
                </a:lnTo>
                <a:lnTo>
                  <a:pt x="1503838" y="1158332"/>
                </a:lnTo>
                <a:lnTo>
                  <a:pt x="1505741" y="1159923"/>
                </a:lnTo>
                <a:lnTo>
                  <a:pt x="1507960" y="1161196"/>
                </a:lnTo>
                <a:lnTo>
                  <a:pt x="1510180" y="1162151"/>
                </a:lnTo>
                <a:lnTo>
                  <a:pt x="1512717" y="1162787"/>
                </a:lnTo>
                <a:lnTo>
                  <a:pt x="1515888" y="1163105"/>
                </a:lnTo>
                <a:lnTo>
                  <a:pt x="1541575" y="1163105"/>
                </a:lnTo>
                <a:lnTo>
                  <a:pt x="1544430" y="1162787"/>
                </a:lnTo>
                <a:lnTo>
                  <a:pt x="1546966" y="1162151"/>
                </a:lnTo>
                <a:lnTo>
                  <a:pt x="1549503" y="1161196"/>
                </a:lnTo>
                <a:lnTo>
                  <a:pt x="1551406" y="1159923"/>
                </a:lnTo>
                <a:lnTo>
                  <a:pt x="1552992" y="1158332"/>
                </a:lnTo>
                <a:lnTo>
                  <a:pt x="1553943" y="1156104"/>
                </a:lnTo>
                <a:lnTo>
                  <a:pt x="1554577" y="1153877"/>
                </a:lnTo>
                <a:lnTo>
                  <a:pt x="1554577" y="1151649"/>
                </a:lnTo>
                <a:lnTo>
                  <a:pt x="1553943" y="1144330"/>
                </a:lnTo>
                <a:lnTo>
                  <a:pt x="1553626" y="1142103"/>
                </a:lnTo>
                <a:lnTo>
                  <a:pt x="1552675" y="1139875"/>
                </a:lnTo>
                <a:lnTo>
                  <a:pt x="1551089" y="1137648"/>
                </a:lnTo>
                <a:lnTo>
                  <a:pt x="1549186" y="1136057"/>
                </a:lnTo>
                <a:lnTo>
                  <a:pt x="1546966" y="1134784"/>
                </a:lnTo>
                <a:lnTo>
                  <a:pt x="1544430" y="1133511"/>
                </a:lnTo>
                <a:lnTo>
                  <a:pt x="1541893" y="1132875"/>
                </a:lnTo>
                <a:lnTo>
                  <a:pt x="1539038" y="1132875"/>
                </a:lnTo>
                <a:lnTo>
                  <a:pt x="1513986" y="1132875"/>
                </a:lnTo>
                <a:lnTo>
                  <a:pt x="1510815" y="1132875"/>
                </a:lnTo>
                <a:close/>
                <a:moveTo>
                  <a:pt x="981854" y="1117600"/>
                </a:moveTo>
                <a:lnTo>
                  <a:pt x="1765464" y="1117600"/>
                </a:lnTo>
                <a:lnTo>
                  <a:pt x="1769904" y="1117918"/>
                </a:lnTo>
                <a:lnTo>
                  <a:pt x="1774978" y="1118236"/>
                </a:lnTo>
                <a:lnTo>
                  <a:pt x="1779417" y="1119191"/>
                </a:lnTo>
                <a:lnTo>
                  <a:pt x="1783857" y="1120464"/>
                </a:lnTo>
                <a:lnTo>
                  <a:pt x="1787980" y="1122373"/>
                </a:lnTo>
                <a:lnTo>
                  <a:pt x="1792736" y="1124283"/>
                </a:lnTo>
                <a:lnTo>
                  <a:pt x="1796542" y="1126510"/>
                </a:lnTo>
                <a:lnTo>
                  <a:pt x="1800347" y="1129056"/>
                </a:lnTo>
                <a:lnTo>
                  <a:pt x="1803836" y="1131602"/>
                </a:lnTo>
                <a:lnTo>
                  <a:pt x="1807007" y="1134466"/>
                </a:lnTo>
                <a:lnTo>
                  <a:pt x="1810495" y="1137648"/>
                </a:lnTo>
                <a:lnTo>
                  <a:pt x="1813032" y="1141148"/>
                </a:lnTo>
                <a:lnTo>
                  <a:pt x="1815252" y="1144649"/>
                </a:lnTo>
                <a:lnTo>
                  <a:pt x="1817155" y="1148149"/>
                </a:lnTo>
                <a:lnTo>
                  <a:pt x="1818740" y="1151649"/>
                </a:lnTo>
                <a:lnTo>
                  <a:pt x="1820009" y="1155468"/>
                </a:lnTo>
                <a:lnTo>
                  <a:pt x="1903095" y="1502007"/>
                </a:lnTo>
                <a:lnTo>
                  <a:pt x="1903412" y="1506144"/>
                </a:lnTo>
                <a:lnTo>
                  <a:pt x="1903412" y="1509963"/>
                </a:lnTo>
                <a:lnTo>
                  <a:pt x="1903095" y="1513463"/>
                </a:lnTo>
                <a:lnTo>
                  <a:pt x="1901827" y="1516963"/>
                </a:lnTo>
                <a:lnTo>
                  <a:pt x="1900241" y="1520146"/>
                </a:lnTo>
                <a:lnTo>
                  <a:pt x="1898338" y="1523646"/>
                </a:lnTo>
                <a:lnTo>
                  <a:pt x="1895801" y="1526510"/>
                </a:lnTo>
                <a:lnTo>
                  <a:pt x="1892313" y="1529056"/>
                </a:lnTo>
                <a:lnTo>
                  <a:pt x="1889142" y="1531283"/>
                </a:lnTo>
                <a:lnTo>
                  <a:pt x="1885336" y="1533511"/>
                </a:lnTo>
                <a:lnTo>
                  <a:pt x="1881214" y="1535420"/>
                </a:lnTo>
                <a:lnTo>
                  <a:pt x="1876774" y="1537011"/>
                </a:lnTo>
                <a:lnTo>
                  <a:pt x="1871700" y="1538284"/>
                </a:lnTo>
                <a:lnTo>
                  <a:pt x="1866626" y="1538920"/>
                </a:lnTo>
                <a:lnTo>
                  <a:pt x="1861235" y="1539557"/>
                </a:lnTo>
                <a:lnTo>
                  <a:pt x="1855210" y="1539875"/>
                </a:lnTo>
                <a:lnTo>
                  <a:pt x="884498" y="1539875"/>
                </a:lnTo>
                <a:lnTo>
                  <a:pt x="878789" y="1539557"/>
                </a:lnTo>
                <a:lnTo>
                  <a:pt x="873081" y="1538920"/>
                </a:lnTo>
                <a:lnTo>
                  <a:pt x="868007" y="1537966"/>
                </a:lnTo>
                <a:lnTo>
                  <a:pt x="863250" y="1536693"/>
                </a:lnTo>
                <a:lnTo>
                  <a:pt x="858811" y="1535102"/>
                </a:lnTo>
                <a:lnTo>
                  <a:pt x="854371" y="1533193"/>
                </a:lnTo>
                <a:lnTo>
                  <a:pt x="850566" y="1531283"/>
                </a:lnTo>
                <a:lnTo>
                  <a:pt x="847394" y="1528737"/>
                </a:lnTo>
                <a:lnTo>
                  <a:pt x="844223" y="1526192"/>
                </a:lnTo>
                <a:lnTo>
                  <a:pt x="842003" y="1523010"/>
                </a:lnTo>
                <a:lnTo>
                  <a:pt x="839466" y="1519827"/>
                </a:lnTo>
                <a:lnTo>
                  <a:pt x="837881" y="1516645"/>
                </a:lnTo>
                <a:lnTo>
                  <a:pt x="836929" y="1513463"/>
                </a:lnTo>
                <a:lnTo>
                  <a:pt x="836612" y="1509963"/>
                </a:lnTo>
                <a:lnTo>
                  <a:pt x="836612" y="1506144"/>
                </a:lnTo>
                <a:lnTo>
                  <a:pt x="837246" y="1502007"/>
                </a:lnTo>
                <a:lnTo>
                  <a:pt x="926675" y="1154832"/>
                </a:lnTo>
                <a:lnTo>
                  <a:pt x="927943" y="1151331"/>
                </a:lnTo>
                <a:lnTo>
                  <a:pt x="929529" y="1147513"/>
                </a:lnTo>
                <a:lnTo>
                  <a:pt x="931432" y="1144012"/>
                </a:lnTo>
                <a:lnTo>
                  <a:pt x="933969" y="1140830"/>
                </a:lnTo>
                <a:lnTo>
                  <a:pt x="936823" y="1137011"/>
                </a:lnTo>
                <a:lnTo>
                  <a:pt x="939677" y="1134147"/>
                </a:lnTo>
                <a:lnTo>
                  <a:pt x="943165" y="1131283"/>
                </a:lnTo>
                <a:lnTo>
                  <a:pt x="946971" y="1128738"/>
                </a:lnTo>
                <a:lnTo>
                  <a:pt x="950776" y="1126192"/>
                </a:lnTo>
                <a:lnTo>
                  <a:pt x="954582" y="1124283"/>
                </a:lnTo>
                <a:lnTo>
                  <a:pt x="959021" y="1122373"/>
                </a:lnTo>
                <a:lnTo>
                  <a:pt x="963461" y="1120464"/>
                </a:lnTo>
                <a:lnTo>
                  <a:pt x="967901" y="1119191"/>
                </a:lnTo>
                <a:lnTo>
                  <a:pt x="972341" y="1118236"/>
                </a:lnTo>
                <a:lnTo>
                  <a:pt x="977097" y="1117918"/>
                </a:lnTo>
                <a:lnTo>
                  <a:pt x="981854" y="1117600"/>
                </a:lnTo>
                <a:close/>
                <a:moveTo>
                  <a:pt x="268430" y="1104583"/>
                </a:moveTo>
                <a:lnTo>
                  <a:pt x="254469" y="1109980"/>
                </a:lnTo>
                <a:lnTo>
                  <a:pt x="240826" y="1115695"/>
                </a:lnTo>
                <a:lnTo>
                  <a:pt x="227500" y="1121410"/>
                </a:lnTo>
                <a:lnTo>
                  <a:pt x="214808" y="1127443"/>
                </a:lnTo>
                <a:lnTo>
                  <a:pt x="202433" y="1133158"/>
                </a:lnTo>
                <a:lnTo>
                  <a:pt x="190693" y="1139190"/>
                </a:lnTo>
                <a:lnTo>
                  <a:pt x="178954" y="1145858"/>
                </a:lnTo>
                <a:lnTo>
                  <a:pt x="168483" y="1151890"/>
                </a:lnTo>
                <a:lnTo>
                  <a:pt x="178954" y="1168718"/>
                </a:lnTo>
                <a:lnTo>
                  <a:pt x="190376" y="1185228"/>
                </a:lnTo>
                <a:lnTo>
                  <a:pt x="202433" y="1201420"/>
                </a:lnTo>
                <a:lnTo>
                  <a:pt x="214490" y="1217295"/>
                </a:lnTo>
                <a:lnTo>
                  <a:pt x="227182" y="1232535"/>
                </a:lnTo>
                <a:lnTo>
                  <a:pt x="240191" y="1247775"/>
                </a:lnTo>
                <a:lnTo>
                  <a:pt x="253835" y="1262380"/>
                </a:lnTo>
                <a:lnTo>
                  <a:pt x="267479" y="1276668"/>
                </a:lnTo>
                <a:lnTo>
                  <a:pt x="283026" y="1291590"/>
                </a:lnTo>
                <a:lnTo>
                  <a:pt x="299208" y="1306195"/>
                </a:lnTo>
                <a:lnTo>
                  <a:pt x="313486" y="1301750"/>
                </a:lnTo>
                <a:lnTo>
                  <a:pt x="327764" y="1297623"/>
                </a:lnTo>
                <a:lnTo>
                  <a:pt x="357590" y="1289368"/>
                </a:lnTo>
                <a:lnTo>
                  <a:pt x="350609" y="1278890"/>
                </a:lnTo>
                <a:lnTo>
                  <a:pt x="344264" y="1268413"/>
                </a:lnTo>
                <a:lnTo>
                  <a:pt x="337600" y="1257618"/>
                </a:lnTo>
                <a:lnTo>
                  <a:pt x="331572" y="1246823"/>
                </a:lnTo>
                <a:lnTo>
                  <a:pt x="325543" y="1235710"/>
                </a:lnTo>
                <a:lnTo>
                  <a:pt x="319515" y="1224280"/>
                </a:lnTo>
                <a:lnTo>
                  <a:pt x="313803" y="1213168"/>
                </a:lnTo>
                <a:lnTo>
                  <a:pt x="308409" y="1201738"/>
                </a:lnTo>
                <a:lnTo>
                  <a:pt x="302381" y="1189990"/>
                </a:lnTo>
                <a:lnTo>
                  <a:pt x="297304" y="1178243"/>
                </a:lnTo>
                <a:lnTo>
                  <a:pt x="287151" y="1154113"/>
                </a:lnTo>
                <a:lnTo>
                  <a:pt x="277315" y="1129665"/>
                </a:lnTo>
                <a:lnTo>
                  <a:pt x="268430" y="1104583"/>
                </a:lnTo>
                <a:close/>
                <a:moveTo>
                  <a:pt x="469277" y="1050290"/>
                </a:moveTo>
                <a:lnTo>
                  <a:pt x="441990" y="1055688"/>
                </a:lnTo>
                <a:lnTo>
                  <a:pt x="415337" y="1061403"/>
                </a:lnTo>
                <a:lnTo>
                  <a:pt x="389319" y="1067118"/>
                </a:lnTo>
                <a:lnTo>
                  <a:pt x="364253" y="1073785"/>
                </a:lnTo>
                <a:lnTo>
                  <a:pt x="343946" y="1079500"/>
                </a:lnTo>
                <a:lnTo>
                  <a:pt x="324274" y="1085215"/>
                </a:lnTo>
                <a:lnTo>
                  <a:pt x="328716" y="1098550"/>
                </a:lnTo>
                <a:lnTo>
                  <a:pt x="333476" y="1111568"/>
                </a:lnTo>
                <a:lnTo>
                  <a:pt x="338235" y="1124585"/>
                </a:lnTo>
                <a:lnTo>
                  <a:pt x="343629" y="1136968"/>
                </a:lnTo>
                <a:lnTo>
                  <a:pt x="349023" y="1149668"/>
                </a:lnTo>
                <a:lnTo>
                  <a:pt x="354417" y="1162050"/>
                </a:lnTo>
                <a:lnTo>
                  <a:pt x="360446" y="1174115"/>
                </a:lnTo>
                <a:lnTo>
                  <a:pt x="366157" y="1186180"/>
                </a:lnTo>
                <a:lnTo>
                  <a:pt x="371868" y="1197928"/>
                </a:lnTo>
                <a:lnTo>
                  <a:pt x="378531" y="1209358"/>
                </a:lnTo>
                <a:lnTo>
                  <a:pt x="384560" y="1220788"/>
                </a:lnTo>
                <a:lnTo>
                  <a:pt x="391223" y="1232218"/>
                </a:lnTo>
                <a:lnTo>
                  <a:pt x="397886" y="1243013"/>
                </a:lnTo>
                <a:lnTo>
                  <a:pt x="404549" y="1254125"/>
                </a:lnTo>
                <a:lnTo>
                  <a:pt x="411530" y="1264603"/>
                </a:lnTo>
                <a:lnTo>
                  <a:pt x="418510" y="1275080"/>
                </a:lnTo>
                <a:lnTo>
                  <a:pt x="442942" y="1270318"/>
                </a:lnTo>
                <a:lnTo>
                  <a:pt x="467373" y="1265873"/>
                </a:lnTo>
                <a:lnTo>
                  <a:pt x="492440" y="1261428"/>
                </a:lnTo>
                <a:lnTo>
                  <a:pt x="518140" y="1257618"/>
                </a:lnTo>
                <a:lnTo>
                  <a:pt x="510525" y="1234123"/>
                </a:lnTo>
                <a:lnTo>
                  <a:pt x="503545" y="1209993"/>
                </a:lnTo>
                <a:lnTo>
                  <a:pt x="496882" y="1184910"/>
                </a:lnTo>
                <a:lnTo>
                  <a:pt x="490219" y="1159193"/>
                </a:lnTo>
                <a:lnTo>
                  <a:pt x="484507" y="1132840"/>
                </a:lnTo>
                <a:lnTo>
                  <a:pt x="479113" y="1106170"/>
                </a:lnTo>
                <a:lnTo>
                  <a:pt x="473719" y="1078548"/>
                </a:lnTo>
                <a:lnTo>
                  <a:pt x="469277" y="1050290"/>
                </a:lnTo>
                <a:close/>
                <a:moveTo>
                  <a:pt x="742467" y="1024890"/>
                </a:moveTo>
                <a:lnTo>
                  <a:pt x="714228" y="1025525"/>
                </a:lnTo>
                <a:lnTo>
                  <a:pt x="686623" y="1026478"/>
                </a:lnTo>
                <a:lnTo>
                  <a:pt x="659019" y="1028065"/>
                </a:lnTo>
                <a:lnTo>
                  <a:pt x="631731" y="1029653"/>
                </a:lnTo>
                <a:lnTo>
                  <a:pt x="605396" y="1031875"/>
                </a:lnTo>
                <a:lnTo>
                  <a:pt x="578743" y="1034733"/>
                </a:lnTo>
                <a:lnTo>
                  <a:pt x="553043" y="1037908"/>
                </a:lnTo>
                <a:lnTo>
                  <a:pt x="527025" y="1041083"/>
                </a:lnTo>
                <a:lnTo>
                  <a:pt x="530515" y="1059498"/>
                </a:lnTo>
                <a:lnTo>
                  <a:pt x="533688" y="1077595"/>
                </a:lnTo>
                <a:lnTo>
                  <a:pt x="536861" y="1095375"/>
                </a:lnTo>
                <a:lnTo>
                  <a:pt x="540351" y="1112838"/>
                </a:lnTo>
                <a:lnTo>
                  <a:pt x="543841" y="1130300"/>
                </a:lnTo>
                <a:lnTo>
                  <a:pt x="547966" y="1147128"/>
                </a:lnTo>
                <a:lnTo>
                  <a:pt x="552091" y="1163638"/>
                </a:lnTo>
                <a:lnTo>
                  <a:pt x="556216" y="1180148"/>
                </a:lnTo>
                <a:lnTo>
                  <a:pt x="561292" y="1198245"/>
                </a:lnTo>
                <a:lnTo>
                  <a:pt x="566686" y="1216025"/>
                </a:lnTo>
                <a:lnTo>
                  <a:pt x="572080" y="1233488"/>
                </a:lnTo>
                <a:lnTo>
                  <a:pt x="577792" y="1250315"/>
                </a:lnTo>
                <a:lnTo>
                  <a:pt x="597464" y="1248410"/>
                </a:lnTo>
                <a:lnTo>
                  <a:pt x="617771" y="1246823"/>
                </a:lnTo>
                <a:lnTo>
                  <a:pt x="638077" y="1245235"/>
                </a:lnTo>
                <a:lnTo>
                  <a:pt x="658701" y="1243648"/>
                </a:lnTo>
                <a:lnTo>
                  <a:pt x="679326" y="1242378"/>
                </a:lnTo>
                <a:lnTo>
                  <a:pt x="699950" y="1241425"/>
                </a:lnTo>
                <a:lnTo>
                  <a:pt x="721208" y="1240790"/>
                </a:lnTo>
                <a:lnTo>
                  <a:pt x="742467" y="1240473"/>
                </a:lnTo>
                <a:lnTo>
                  <a:pt x="742467" y="1024890"/>
                </a:lnTo>
                <a:close/>
                <a:moveTo>
                  <a:pt x="507035" y="801688"/>
                </a:moveTo>
                <a:lnTo>
                  <a:pt x="507670" y="824865"/>
                </a:lnTo>
                <a:lnTo>
                  <a:pt x="508622" y="848360"/>
                </a:lnTo>
                <a:lnTo>
                  <a:pt x="509573" y="871538"/>
                </a:lnTo>
                <a:lnTo>
                  <a:pt x="510843" y="894080"/>
                </a:lnTo>
                <a:lnTo>
                  <a:pt x="512746" y="916940"/>
                </a:lnTo>
                <a:lnTo>
                  <a:pt x="514650" y="939165"/>
                </a:lnTo>
                <a:lnTo>
                  <a:pt x="516871" y="961073"/>
                </a:lnTo>
                <a:lnTo>
                  <a:pt x="519410" y="982663"/>
                </a:lnTo>
                <a:lnTo>
                  <a:pt x="546062" y="979170"/>
                </a:lnTo>
                <a:lnTo>
                  <a:pt x="572715" y="976313"/>
                </a:lnTo>
                <a:lnTo>
                  <a:pt x="600319" y="973455"/>
                </a:lnTo>
                <a:lnTo>
                  <a:pt x="627924" y="971233"/>
                </a:lnTo>
                <a:lnTo>
                  <a:pt x="656163" y="969328"/>
                </a:lnTo>
                <a:lnTo>
                  <a:pt x="684720" y="967740"/>
                </a:lnTo>
                <a:lnTo>
                  <a:pt x="713276" y="966788"/>
                </a:lnTo>
                <a:lnTo>
                  <a:pt x="742467" y="965835"/>
                </a:lnTo>
                <a:lnTo>
                  <a:pt x="742467" y="801688"/>
                </a:lnTo>
                <a:lnTo>
                  <a:pt x="507035" y="801688"/>
                </a:lnTo>
                <a:close/>
                <a:moveTo>
                  <a:pt x="273824" y="801688"/>
                </a:moveTo>
                <a:lnTo>
                  <a:pt x="274142" y="816610"/>
                </a:lnTo>
                <a:lnTo>
                  <a:pt x="275094" y="831533"/>
                </a:lnTo>
                <a:lnTo>
                  <a:pt x="276045" y="846455"/>
                </a:lnTo>
                <a:lnTo>
                  <a:pt x="276997" y="860743"/>
                </a:lnTo>
                <a:lnTo>
                  <a:pt x="278584" y="875665"/>
                </a:lnTo>
                <a:lnTo>
                  <a:pt x="280170" y="889953"/>
                </a:lnTo>
                <a:lnTo>
                  <a:pt x="281757" y="904558"/>
                </a:lnTo>
                <a:lnTo>
                  <a:pt x="283660" y="918845"/>
                </a:lnTo>
                <a:lnTo>
                  <a:pt x="285882" y="933133"/>
                </a:lnTo>
                <a:lnTo>
                  <a:pt x="288737" y="947103"/>
                </a:lnTo>
                <a:lnTo>
                  <a:pt x="291276" y="961073"/>
                </a:lnTo>
                <a:lnTo>
                  <a:pt x="293814" y="975043"/>
                </a:lnTo>
                <a:lnTo>
                  <a:pt x="296670" y="988695"/>
                </a:lnTo>
                <a:lnTo>
                  <a:pt x="299842" y="1002665"/>
                </a:lnTo>
                <a:lnTo>
                  <a:pt x="303015" y="1015683"/>
                </a:lnTo>
                <a:lnTo>
                  <a:pt x="306823" y="1029335"/>
                </a:lnTo>
                <a:lnTo>
                  <a:pt x="324909" y="1023938"/>
                </a:lnTo>
                <a:lnTo>
                  <a:pt x="343312" y="1018858"/>
                </a:lnTo>
                <a:lnTo>
                  <a:pt x="362032" y="1013778"/>
                </a:lnTo>
                <a:lnTo>
                  <a:pt x="381070" y="1009015"/>
                </a:lnTo>
                <a:lnTo>
                  <a:pt x="400742" y="1004570"/>
                </a:lnTo>
                <a:lnTo>
                  <a:pt x="420414" y="1000125"/>
                </a:lnTo>
                <a:lnTo>
                  <a:pt x="440721" y="995998"/>
                </a:lnTo>
                <a:lnTo>
                  <a:pt x="461345" y="992188"/>
                </a:lnTo>
                <a:lnTo>
                  <a:pt x="458489" y="969328"/>
                </a:lnTo>
                <a:lnTo>
                  <a:pt x="456268" y="945833"/>
                </a:lnTo>
                <a:lnTo>
                  <a:pt x="454047" y="922655"/>
                </a:lnTo>
                <a:lnTo>
                  <a:pt x="452461" y="899160"/>
                </a:lnTo>
                <a:lnTo>
                  <a:pt x="451191" y="874713"/>
                </a:lnTo>
                <a:lnTo>
                  <a:pt x="449922" y="850900"/>
                </a:lnTo>
                <a:lnTo>
                  <a:pt x="448970" y="826135"/>
                </a:lnTo>
                <a:lnTo>
                  <a:pt x="448653" y="801688"/>
                </a:lnTo>
                <a:lnTo>
                  <a:pt x="273824" y="801688"/>
                </a:lnTo>
                <a:close/>
                <a:moveTo>
                  <a:pt x="59334" y="801688"/>
                </a:moveTo>
                <a:lnTo>
                  <a:pt x="60286" y="821690"/>
                </a:lnTo>
                <a:lnTo>
                  <a:pt x="62507" y="841693"/>
                </a:lnTo>
                <a:lnTo>
                  <a:pt x="64411" y="861378"/>
                </a:lnTo>
                <a:lnTo>
                  <a:pt x="67266" y="881380"/>
                </a:lnTo>
                <a:lnTo>
                  <a:pt x="70439" y="900748"/>
                </a:lnTo>
                <a:lnTo>
                  <a:pt x="74247" y="919798"/>
                </a:lnTo>
                <a:lnTo>
                  <a:pt x="78372" y="938848"/>
                </a:lnTo>
                <a:lnTo>
                  <a:pt x="83448" y="957898"/>
                </a:lnTo>
                <a:lnTo>
                  <a:pt x="88525" y="976630"/>
                </a:lnTo>
                <a:lnTo>
                  <a:pt x="94236" y="995045"/>
                </a:lnTo>
                <a:lnTo>
                  <a:pt x="100899" y="1013143"/>
                </a:lnTo>
                <a:lnTo>
                  <a:pt x="107245" y="1031240"/>
                </a:lnTo>
                <a:lnTo>
                  <a:pt x="114860" y="1049020"/>
                </a:lnTo>
                <a:lnTo>
                  <a:pt x="122475" y="1066483"/>
                </a:lnTo>
                <a:lnTo>
                  <a:pt x="130408" y="1083628"/>
                </a:lnTo>
                <a:lnTo>
                  <a:pt x="138975" y="1100773"/>
                </a:lnTo>
                <a:lnTo>
                  <a:pt x="150080" y="1094740"/>
                </a:lnTo>
                <a:lnTo>
                  <a:pt x="161185" y="1088390"/>
                </a:lnTo>
                <a:lnTo>
                  <a:pt x="172925" y="1082358"/>
                </a:lnTo>
                <a:lnTo>
                  <a:pt x="184982" y="1076325"/>
                </a:lnTo>
                <a:lnTo>
                  <a:pt x="197039" y="1070293"/>
                </a:lnTo>
                <a:lnTo>
                  <a:pt x="209731" y="1064895"/>
                </a:lnTo>
                <a:lnTo>
                  <a:pt x="222740" y="1059498"/>
                </a:lnTo>
                <a:lnTo>
                  <a:pt x="236066" y="1054100"/>
                </a:lnTo>
                <a:lnTo>
                  <a:pt x="250979" y="1048385"/>
                </a:lnTo>
                <a:lnTo>
                  <a:pt x="247172" y="1033780"/>
                </a:lnTo>
                <a:lnTo>
                  <a:pt x="243364" y="1019175"/>
                </a:lnTo>
                <a:lnTo>
                  <a:pt x="240191" y="1004570"/>
                </a:lnTo>
                <a:lnTo>
                  <a:pt x="236701" y="989330"/>
                </a:lnTo>
                <a:lnTo>
                  <a:pt x="233528" y="974408"/>
                </a:lnTo>
                <a:lnTo>
                  <a:pt x="230672" y="959168"/>
                </a:lnTo>
                <a:lnTo>
                  <a:pt x="228134" y="943928"/>
                </a:lnTo>
                <a:lnTo>
                  <a:pt x="225913" y="928370"/>
                </a:lnTo>
                <a:lnTo>
                  <a:pt x="223692" y="912813"/>
                </a:lnTo>
                <a:lnTo>
                  <a:pt x="221788" y="897573"/>
                </a:lnTo>
                <a:lnTo>
                  <a:pt x="220202" y="881698"/>
                </a:lnTo>
                <a:lnTo>
                  <a:pt x="218615" y="865823"/>
                </a:lnTo>
                <a:lnTo>
                  <a:pt x="217029" y="849948"/>
                </a:lnTo>
                <a:lnTo>
                  <a:pt x="216077" y="834073"/>
                </a:lnTo>
                <a:lnTo>
                  <a:pt x="215125" y="817880"/>
                </a:lnTo>
                <a:lnTo>
                  <a:pt x="214808" y="801688"/>
                </a:lnTo>
                <a:lnTo>
                  <a:pt x="59334" y="801688"/>
                </a:lnTo>
                <a:close/>
                <a:moveTo>
                  <a:pt x="1734820" y="720725"/>
                </a:moveTo>
                <a:lnTo>
                  <a:pt x="1735138" y="764540"/>
                </a:lnTo>
                <a:lnTo>
                  <a:pt x="1735138" y="861378"/>
                </a:lnTo>
                <a:lnTo>
                  <a:pt x="1735138" y="913765"/>
                </a:lnTo>
                <a:lnTo>
                  <a:pt x="1734503" y="960120"/>
                </a:lnTo>
                <a:lnTo>
                  <a:pt x="1734185" y="979488"/>
                </a:lnTo>
                <a:lnTo>
                  <a:pt x="1733549" y="994728"/>
                </a:lnTo>
                <a:lnTo>
                  <a:pt x="1732914" y="1005840"/>
                </a:lnTo>
                <a:lnTo>
                  <a:pt x="1732596" y="1009333"/>
                </a:lnTo>
                <a:lnTo>
                  <a:pt x="1732278" y="1011238"/>
                </a:lnTo>
                <a:lnTo>
                  <a:pt x="1731642" y="1011873"/>
                </a:lnTo>
                <a:lnTo>
                  <a:pt x="1730689" y="1012190"/>
                </a:lnTo>
                <a:lnTo>
                  <a:pt x="1727511" y="1013143"/>
                </a:lnTo>
                <a:lnTo>
                  <a:pt x="1722744" y="1014095"/>
                </a:lnTo>
                <a:lnTo>
                  <a:pt x="1716071" y="1014730"/>
                </a:lnTo>
                <a:lnTo>
                  <a:pt x="1708443" y="1015365"/>
                </a:lnTo>
                <a:lnTo>
                  <a:pt x="1698910" y="1015683"/>
                </a:lnTo>
                <a:lnTo>
                  <a:pt x="1676982" y="1016000"/>
                </a:lnTo>
                <a:lnTo>
                  <a:pt x="1650923" y="1016000"/>
                </a:lnTo>
                <a:lnTo>
                  <a:pt x="1622321" y="1015683"/>
                </a:lnTo>
                <a:lnTo>
                  <a:pt x="1591496" y="1014730"/>
                </a:lnTo>
                <a:lnTo>
                  <a:pt x="1559716" y="1013778"/>
                </a:lnTo>
                <a:lnTo>
                  <a:pt x="1497746" y="1011555"/>
                </a:lnTo>
                <a:lnTo>
                  <a:pt x="1443404" y="1009333"/>
                </a:lnTo>
                <a:lnTo>
                  <a:pt x="1390650" y="1006793"/>
                </a:lnTo>
                <a:lnTo>
                  <a:pt x="1438319" y="1005205"/>
                </a:lnTo>
                <a:lnTo>
                  <a:pt x="1487259" y="1003300"/>
                </a:lnTo>
                <a:lnTo>
                  <a:pt x="1543509" y="1000443"/>
                </a:lnTo>
                <a:lnTo>
                  <a:pt x="1572428" y="998538"/>
                </a:lnTo>
                <a:lnTo>
                  <a:pt x="1600394" y="996633"/>
                </a:lnTo>
                <a:lnTo>
                  <a:pt x="1626771" y="994410"/>
                </a:lnTo>
                <a:lnTo>
                  <a:pt x="1650605" y="992188"/>
                </a:lnTo>
                <a:lnTo>
                  <a:pt x="1671262" y="989648"/>
                </a:lnTo>
                <a:lnTo>
                  <a:pt x="1679842" y="988378"/>
                </a:lnTo>
                <a:lnTo>
                  <a:pt x="1687787" y="986790"/>
                </a:lnTo>
                <a:lnTo>
                  <a:pt x="1693825" y="985520"/>
                </a:lnTo>
                <a:lnTo>
                  <a:pt x="1698592" y="983933"/>
                </a:lnTo>
                <a:lnTo>
                  <a:pt x="1702088" y="982028"/>
                </a:lnTo>
                <a:lnTo>
                  <a:pt x="1703359" y="981075"/>
                </a:lnTo>
                <a:lnTo>
                  <a:pt x="1704312" y="980440"/>
                </a:lnTo>
                <a:lnTo>
                  <a:pt x="1705266" y="978218"/>
                </a:lnTo>
                <a:lnTo>
                  <a:pt x="1706219" y="974725"/>
                </a:lnTo>
                <a:lnTo>
                  <a:pt x="1707490" y="969963"/>
                </a:lnTo>
                <a:lnTo>
                  <a:pt x="1708443" y="963930"/>
                </a:lnTo>
                <a:lnTo>
                  <a:pt x="1710986" y="949960"/>
                </a:lnTo>
                <a:lnTo>
                  <a:pt x="1713528" y="932498"/>
                </a:lnTo>
                <a:lnTo>
                  <a:pt x="1716071" y="912178"/>
                </a:lnTo>
                <a:lnTo>
                  <a:pt x="1718613" y="890270"/>
                </a:lnTo>
                <a:lnTo>
                  <a:pt x="1723698" y="844233"/>
                </a:lnTo>
                <a:lnTo>
                  <a:pt x="1728147" y="798513"/>
                </a:lnTo>
                <a:lnTo>
                  <a:pt x="1731642" y="759143"/>
                </a:lnTo>
                <a:lnTo>
                  <a:pt x="1734820" y="720725"/>
                </a:lnTo>
                <a:close/>
                <a:moveTo>
                  <a:pt x="519410" y="561340"/>
                </a:moveTo>
                <a:lnTo>
                  <a:pt x="516871" y="583565"/>
                </a:lnTo>
                <a:lnTo>
                  <a:pt x="514650" y="605473"/>
                </a:lnTo>
                <a:lnTo>
                  <a:pt x="512746" y="627698"/>
                </a:lnTo>
                <a:lnTo>
                  <a:pt x="510843" y="650240"/>
                </a:lnTo>
                <a:lnTo>
                  <a:pt x="509573" y="673100"/>
                </a:lnTo>
                <a:lnTo>
                  <a:pt x="508622" y="695960"/>
                </a:lnTo>
                <a:lnTo>
                  <a:pt x="507670" y="719138"/>
                </a:lnTo>
                <a:lnTo>
                  <a:pt x="507352" y="742950"/>
                </a:lnTo>
                <a:lnTo>
                  <a:pt x="742467" y="742950"/>
                </a:lnTo>
                <a:lnTo>
                  <a:pt x="742467" y="578485"/>
                </a:lnTo>
                <a:lnTo>
                  <a:pt x="713276" y="577850"/>
                </a:lnTo>
                <a:lnTo>
                  <a:pt x="684720" y="576580"/>
                </a:lnTo>
                <a:lnTo>
                  <a:pt x="656163" y="575310"/>
                </a:lnTo>
                <a:lnTo>
                  <a:pt x="627924" y="573405"/>
                </a:lnTo>
                <a:lnTo>
                  <a:pt x="600319" y="570865"/>
                </a:lnTo>
                <a:lnTo>
                  <a:pt x="573032" y="568325"/>
                </a:lnTo>
                <a:lnTo>
                  <a:pt x="546062" y="564833"/>
                </a:lnTo>
                <a:lnTo>
                  <a:pt x="519410" y="561340"/>
                </a:lnTo>
                <a:close/>
                <a:moveTo>
                  <a:pt x="1074474" y="554038"/>
                </a:moveTo>
                <a:lnTo>
                  <a:pt x="1100533" y="554038"/>
                </a:lnTo>
                <a:lnTo>
                  <a:pt x="1129135" y="554356"/>
                </a:lnTo>
                <a:lnTo>
                  <a:pt x="1159961" y="555308"/>
                </a:lnTo>
                <a:lnTo>
                  <a:pt x="1191422" y="556261"/>
                </a:lnTo>
                <a:lnTo>
                  <a:pt x="1253392" y="558483"/>
                </a:lnTo>
                <a:lnTo>
                  <a:pt x="1307734" y="560706"/>
                </a:lnTo>
                <a:lnTo>
                  <a:pt x="1360488" y="563246"/>
                </a:lnTo>
                <a:lnTo>
                  <a:pt x="1313137" y="564833"/>
                </a:lnTo>
                <a:lnTo>
                  <a:pt x="1264197" y="567056"/>
                </a:lnTo>
                <a:lnTo>
                  <a:pt x="1207947" y="569913"/>
                </a:lnTo>
                <a:lnTo>
                  <a:pt x="1179028" y="571501"/>
                </a:lnTo>
                <a:lnTo>
                  <a:pt x="1150745" y="573406"/>
                </a:lnTo>
                <a:lnTo>
                  <a:pt x="1124685" y="575628"/>
                </a:lnTo>
                <a:lnTo>
                  <a:pt x="1100851" y="577851"/>
                </a:lnTo>
                <a:lnTo>
                  <a:pt x="1079877" y="580391"/>
                </a:lnTo>
                <a:lnTo>
                  <a:pt x="1071296" y="581661"/>
                </a:lnTo>
                <a:lnTo>
                  <a:pt x="1063669" y="583248"/>
                </a:lnTo>
                <a:lnTo>
                  <a:pt x="1057313" y="584836"/>
                </a:lnTo>
                <a:lnTo>
                  <a:pt x="1052546" y="586423"/>
                </a:lnTo>
                <a:lnTo>
                  <a:pt x="1049051" y="588011"/>
                </a:lnTo>
                <a:lnTo>
                  <a:pt x="1048097" y="588963"/>
                </a:lnTo>
                <a:lnTo>
                  <a:pt x="1046826" y="589598"/>
                </a:lnTo>
                <a:lnTo>
                  <a:pt x="1045873" y="591821"/>
                </a:lnTo>
                <a:lnTo>
                  <a:pt x="1044919" y="595313"/>
                </a:lnTo>
                <a:lnTo>
                  <a:pt x="1042695" y="606108"/>
                </a:lnTo>
                <a:lnTo>
                  <a:pt x="1040152" y="620396"/>
                </a:lnTo>
                <a:lnTo>
                  <a:pt x="1037610" y="637858"/>
                </a:lnTo>
                <a:lnTo>
                  <a:pt x="1035386" y="657861"/>
                </a:lnTo>
                <a:lnTo>
                  <a:pt x="1032843" y="679768"/>
                </a:lnTo>
                <a:lnTo>
                  <a:pt x="1027441" y="726123"/>
                </a:lnTo>
                <a:lnTo>
                  <a:pt x="1022992" y="771526"/>
                </a:lnTo>
                <a:lnTo>
                  <a:pt x="1019496" y="811213"/>
                </a:lnTo>
                <a:lnTo>
                  <a:pt x="1016318" y="849313"/>
                </a:lnTo>
                <a:lnTo>
                  <a:pt x="1016000" y="805498"/>
                </a:lnTo>
                <a:lnTo>
                  <a:pt x="1016000" y="708978"/>
                </a:lnTo>
                <a:lnTo>
                  <a:pt x="1016318" y="656591"/>
                </a:lnTo>
                <a:lnTo>
                  <a:pt x="1016636" y="609918"/>
                </a:lnTo>
                <a:lnTo>
                  <a:pt x="1017271" y="590551"/>
                </a:lnTo>
                <a:lnTo>
                  <a:pt x="1017589" y="575311"/>
                </a:lnTo>
                <a:lnTo>
                  <a:pt x="1018225" y="564198"/>
                </a:lnTo>
                <a:lnTo>
                  <a:pt x="1018860" y="560706"/>
                </a:lnTo>
                <a:lnTo>
                  <a:pt x="1019178" y="558801"/>
                </a:lnTo>
                <a:lnTo>
                  <a:pt x="1019496" y="558166"/>
                </a:lnTo>
                <a:lnTo>
                  <a:pt x="1020449" y="557848"/>
                </a:lnTo>
                <a:lnTo>
                  <a:pt x="1023627" y="556896"/>
                </a:lnTo>
                <a:lnTo>
                  <a:pt x="1028394" y="555943"/>
                </a:lnTo>
                <a:lnTo>
                  <a:pt x="1035068" y="555308"/>
                </a:lnTo>
                <a:lnTo>
                  <a:pt x="1043013" y="554673"/>
                </a:lnTo>
                <a:lnTo>
                  <a:pt x="1052546" y="554356"/>
                </a:lnTo>
                <a:lnTo>
                  <a:pt x="1074474" y="554038"/>
                </a:lnTo>
                <a:close/>
                <a:moveTo>
                  <a:pt x="995680" y="516891"/>
                </a:moveTo>
                <a:lnTo>
                  <a:pt x="992187" y="517208"/>
                </a:lnTo>
                <a:lnTo>
                  <a:pt x="989330" y="518161"/>
                </a:lnTo>
                <a:lnTo>
                  <a:pt x="986790" y="519748"/>
                </a:lnTo>
                <a:lnTo>
                  <a:pt x="984567" y="521971"/>
                </a:lnTo>
                <a:lnTo>
                  <a:pt x="982662" y="524511"/>
                </a:lnTo>
                <a:lnTo>
                  <a:pt x="981075" y="527368"/>
                </a:lnTo>
                <a:lnTo>
                  <a:pt x="980440" y="530543"/>
                </a:lnTo>
                <a:lnTo>
                  <a:pt x="980122" y="534353"/>
                </a:lnTo>
                <a:lnTo>
                  <a:pt x="980122" y="1036638"/>
                </a:lnTo>
                <a:lnTo>
                  <a:pt x="980440" y="1040131"/>
                </a:lnTo>
                <a:lnTo>
                  <a:pt x="981075" y="1043306"/>
                </a:lnTo>
                <a:lnTo>
                  <a:pt x="982662" y="1046163"/>
                </a:lnTo>
                <a:lnTo>
                  <a:pt x="984567" y="1048703"/>
                </a:lnTo>
                <a:lnTo>
                  <a:pt x="986790" y="1050926"/>
                </a:lnTo>
                <a:lnTo>
                  <a:pt x="989330" y="1052196"/>
                </a:lnTo>
                <a:lnTo>
                  <a:pt x="992187" y="1053783"/>
                </a:lnTo>
                <a:lnTo>
                  <a:pt x="995680" y="1054101"/>
                </a:lnTo>
                <a:lnTo>
                  <a:pt x="1752918" y="1054101"/>
                </a:lnTo>
                <a:lnTo>
                  <a:pt x="1756093" y="1053783"/>
                </a:lnTo>
                <a:lnTo>
                  <a:pt x="1759268" y="1052196"/>
                </a:lnTo>
                <a:lnTo>
                  <a:pt x="1761808" y="1050926"/>
                </a:lnTo>
                <a:lnTo>
                  <a:pt x="1764030" y="1048703"/>
                </a:lnTo>
                <a:lnTo>
                  <a:pt x="1765935" y="1046163"/>
                </a:lnTo>
                <a:lnTo>
                  <a:pt x="1767205" y="1043306"/>
                </a:lnTo>
                <a:lnTo>
                  <a:pt x="1768158" y="1040131"/>
                </a:lnTo>
                <a:lnTo>
                  <a:pt x="1768475" y="1036638"/>
                </a:lnTo>
                <a:lnTo>
                  <a:pt x="1768475" y="534353"/>
                </a:lnTo>
                <a:lnTo>
                  <a:pt x="1768158" y="530543"/>
                </a:lnTo>
                <a:lnTo>
                  <a:pt x="1767205" y="527368"/>
                </a:lnTo>
                <a:lnTo>
                  <a:pt x="1765935" y="524511"/>
                </a:lnTo>
                <a:lnTo>
                  <a:pt x="1764030" y="521971"/>
                </a:lnTo>
                <a:lnTo>
                  <a:pt x="1761808" y="519748"/>
                </a:lnTo>
                <a:lnTo>
                  <a:pt x="1759268" y="518161"/>
                </a:lnTo>
                <a:lnTo>
                  <a:pt x="1756093" y="517208"/>
                </a:lnTo>
                <a:lnTo>
                  <a:pt x="1752918" y="516891"/>
                </a:lnTo>
                <a:lnTo>
                  <a:pt x="995680" y="516891"/>
                </a:lnTo>
                <a:close/>
                <a:moveTo>
                  <a:pt x="306823" y="515303"/>
                </a:moveTo>
                <a:lnTo>
                  <a:pt x="303015" y="528320"/>
                </a:lnTo>
                <a:lnTo>
                  <a:pt x="299842" y="541973"/>
                </a:lnTo>
                <a:lnTo>
                  <a:pt x="296670" y="555625"/>
                </a:lnTo>
                <a:lnTo>
                  <a:pt x="293814" y="569595"/>
                </a:lnTo>
                <a:lnTo>
                  <a:pt x="290958" y="583565"/>
                </a:lnTo>
                <a:lnTo>
                  <a:pt x="288420" y="597218"/>
                </a:lnTo>
                <a:lnTo>
                  <a:pt x="285882" y="611505"/>
                </a:lnTo>
                <a:lnTo>
                  <a:pt x="283660" y="625793"/>
                </a:lnTo>
                <a:lnTo>
                  <a:pt x="281757" y="640080"/>
                </a:lnTo>
                <a:lnTo>
                  <a:pt x="280170" y="654368"/>
                </a:lnTo>
                <a:lnTo>
                  <a:pt x="278584" y="668655"/>
                </a:lnTo>
                <a:lnTo>
                  <a:pt x="276997" y="683260"/>
                </a:lnTo>
                <a:lnTo>
                  <a:pt x="276045" y="698183"/>
                </a:lnTo>
                <a:lnTo>
                  <a:pt x="275094" y="713105"/>
                </a:lnTo>
                <a:lnTo>
                  <a:pt x="274142" y="728028"/>
                </a:lnTo>
                <a:lnTo>
                  <a:pt x="273824" y="742950"/>
                </a:lnTo>
                <a:lnTo>
                  <a:pt x="448336" y="742950"/>
                </a:lnTo>
                <a:lnTo>
                  <a:pt x="448970" y="718185"/>
                </a:lnTo>
                <a:lnTo>
                  <a:pt x="449922" y="693738"/>
                </a:lnTo>
                <a:lnTo>
                  <a:pt x="450874" y="669290"/>
                </a:lnTo>
                <a:lnTo>
                  <a:pt x="452461" y="645478"/>
                </a:lnTo>
                <a:lnTo>
                  <a:pt x="454047" y="621983"/>
                </a:lnTo>
                <a:lnTo>
                  <a:pt x="456268" y="598170"/>
                </a:lnTo>
                <a:lnTo>
                  <a:pt x="458489" y="574993"/>
                </a:lnTo>
                <a:lnTo>
                  <a:pt x="461345" y="552450"/>
                </a:lnTo>
                <a:lnTo>
                  <a:pt x="432154" y="546418"/>
                </a:lnTo>
                <a:lnTo>
                  <a:pt x="403597" y="540703"/>
                </a:lnTo>
                <a:lnTo>
                  <a:pt x="376310" y="534353"/>
                </a:lnTo>
                <a:lnTo>
                  <a:pt x="349023" y="527368"/>
                </a:lnTo>
                <a:lnTo>
                  <a:pt x="327764" y="521335"/>
                </a:lnTo>
                <a:lnTo>
                  <a:pt x="306823" y="515303"/>
                </a:lnTo>
                <a:close/>
                <a:moveTo>
                  <a:pt x="956945" y="477838"/>
                </a:moveTo>
                <a:lnTo>
                  <a:pt x="958532" y="477838"/>
                </a:lnTo>
                <a:lnTo>
                  <a:pt x="1789748" y="477838"/>
                </a:lnTo>
                <a:lnTo>
                  <a:pt x="1791653" y="477838"/>
                </a:lnTo>
                <a:lnTo>
                  <a:pt x="1793240" y="478156"/>
                </a:lnTo>
                <a:lnTo>
                  <a:pt x="1796415" y="479743"/>
                </a:lnTo>
                <a:lnTo>
                  <a:pt x="1799273" y="481648"/>
                </a:lnTo>
                <a:lnTo>
                  <a:pt x="1801813" y="483871"/>
                </a:lnTo>
                <a:lnTo>
                  <a:pt x="1803718" y="486728"/>
                </a:lnTo>
                <a:lnTo>
                  <a:pt x="1805305" y="490221"/>
                </a:lnTo>
                <a:lnTo>
                  <a:pt x="1806258" y="493713"/>
                </a:lnTo>
                <a:lnTo>
                  <a:pt x="1806575" y="498158"/>
                </a:lnTo>
                <a:lnTo>
                  <a:pt x="1806575" y="1074103"/>
                </a:lnTo>
                <a:lnTo>
                  <a:pt x="1806258" y="1077913"/>
                </a:lnTo>
                <a:lnTo>
                  <a:pt x="1805305" y="1081406"/>
                </a:lnTo>
                <a:lnTo>
                  <a:pt x="1803718" y="1084898"/>
                </a:lnTo>
                <a:lnTo>
                  <a:pt x="1801813" y="1088073"/>
                </a:lnTo>
                <a:lnTo>
                  <a:pt x="1799273" y="1090613"/>
                </a:lnTo>
                <a:lnTo>
                  <a:pt x="1796415" y="1092201"/>
                </a:lnTo>
                <a:lnTo>
                  <a:pt x="1793240" y="1093471"/>
                </a:lnTo>
                <a:lnTo>
                  <a:pt x="1791653" y="1093788"/>
                </a:lnTo>
                <a:lnTo>
                  <a:pt x="1789748" y="1093788"/>
                </a:lnTo>
                <a:lnTo>
                  <a:pt x="958532" y="1093788"/>
                </a:lnTo>
                <a:lnTo>
                  <a:pt x="956945" y="1093788"/>
                </a:lnTo>
                <a:lnTo>
                  <a:pt x="955040" y="1093471"/>
                </a:lnTo>
                <a:lnTo>
                  <a:pt x="951865" y="1092201"/>
                </a:lnTo>
                <a:lnTo>
                  <a:pt x="949325" y="1090613"/>
                </a:lnTo>
                <a:lnTo>
                  <a:pt x="946785" y="1088073"/>
                </a:lnTo>
                <a:lnTo>
                  <a:pt x="944562" y="1084898"/>
                </a:lnTo>
                <a:lnTo>
                  <a:pt x="942657" y="1081406"/>
                </a:lnTo>
                <a:lnTo>
                  <a:pt x="941705" y="1077913"/>
                </a:lnTo>
                <a:lnTo>
                  <a:pt x="941387" y="1074103"/>
                </a:lnTo>
                <a:lnTo>
                  <a:pt x="941387" y="498158"/>
                </a:lnTo>
                <a:lnTo>
                  <a:pt x="941705" y="493713"/>
                </a:lnTo>
                <a:lnTo>
                  <a:pt x="942657" y="490221"/>
                </a:lnTo>
                <a:lnTo>
                  <a:pt x="944562" y="486728"/>
                </a:lnTo>
                <a:lnTo>
                  <a:pt x="946785" y="483871"/>
                </a:lnTo>
                <a:lnTo>
                  <a:pt x="949325" y="481648"/>
                </a:lnTo>
                <a:lnTo>
                  <a:pt x="951865" y="479743"/>
                </a:lnTo>
                <a:lnTo>
                  <a:pt x="955040" y="478156"/>
                </a:lnTo>
                <a:lnTo>
                  <a:pt x="956945" y="477838"/>
                </a:lnTo>
                <a:close/>
                <a:moveTo>
                  <a:pt x="138975" y="443230"/>
                </a:moveTo>
                <a:lnTo>
                  <a:pt x="130408" y="460375"/>
                </a:lnTo>
                <a:lnTo>
                  <a:pt x="122475" y="477838"/>
                </a:lnTo>
                <a:lnTo>
                  <a:pt x="114860" y="495300"/>
                </a:lnTo>
                <a:lnTo>
                  <a:pt x="107245" y="513080"/>
                </a:lnTo>
                <a:lnTo>
                  <a:pt x="100899" y="531178"/>
                </a:lnTo>
                <a:lnTo>
                  <a:pt x="94236" y="549593"/>
                </a:lnTo>
                <a:lnTo>
                  <a:pt x="88525" y="568008"/>
                </a:lnTo>
                <a:lnTo>
                  <a:pt x="83448" y="586740"/>
                </a:lnTo>
                <a:lnTo>
                  <a:pt x="78372" y="605473"/>
                </a:lnTo>
                <a:lnTo>
                  <a:pt x="74247" y="624523"/>
                </a:lnTo>
                <a:lnTo>
                  <a:pt x="70439" y="643890"/>
                </a:lnTo>
                <a:lnTo>
                  <a:pt x="67266" y="663258"/>
                </a:lnTo>
                <a:lnTo>
                  <a:pt x="64411" y="682943"/>
                </a:lnTo>
                <a:lnTo>
                  <a:pt x="62507" y="702628"/>
                </a:lnTo>
                <a:lnTo>
                  <a:pt x="60286" y="722948"/>
                </a:lnTo>
                <a:lnTo>
                  <a:pt x="59334" y="742950"/>
                </a:lnTo>
                <a:lnTo>
                  <a:pt x="214808" y="742950"/>
                </a:lnTo>
                <a:lnTo>
                  <a:pt x="215125" y="726758"/>
                </a:lnTo>
                <a:lnTo>
                  <a:pt x="216077" y="710565"/>
                </a:lnTo>
                <a:lnTo>
                  <a:pt x="217029" y="694373"/>
                </a:lnTo>
                <a:lnTo>
                  <a:pt x="218615" y="678498"/>
                </a:lnTo>
                <a:lnTo>
                  <a:pt x="220202" y="662623"/>
                </a:lnTo>
                <a:lnTo>
                  <a:pt x="221788" y="647065"/>
                </a:lnTo>
                <a:lnTo>
                  <a:pt x="223692" y="631190"/>
                </a:lnTo>
                <a:lnTo>
                  <a:pt x="225913" y="615950"/>
                </a:lnTo>
                <a:lnTo>
                  <a:pt x="228134" y="600710"/>
                </a:lnTo>
                <a:lnTo>
                  <a:pt x="230672" y="585470"/>
                </a:lnTo>
                <a:lnTo>
                  <a:pt x="233528" y="570230"/>
                </a:lnTo>
                <a:lnTo>
                  <a:pt x="236701" y="554990"/>
                </a:lnTo>
                <a:lnTo>
                  <a:pt x="239874" y="540068"/>
                </a:lnTo>
                <a:lnTo>
                  <a:pt x="243364" y="525145"/>
                </a:lnTo>
                <a:lnTo>
                  <a:pt x="247172" y="510540"/>
                </a:lnTo>
                <a:lnTo>
                  <a:pt x="250979" y="496253"/>
                </a:lnTo>
                <a:lnTo>
                  <a:pt x="235749" y="490220"/>
                </a:lnTo>
                <a:lnTo>
                  <a:pt x="220519" y="484188"/>
                </a:lnTo>
                <a:lnTo>
                  <a:pt x="205924" y="477520"/>
                </a:lnTo>
                <a:lnTo>
                  <a:pt x="191645" y="471170"/>
                </a:lnTo>
                <a:lnTo>
                  <a:pt x="177684" y="464820"/>
                </a:lnTo>
                <a:lnTo>
                  <a:pt x="164358" y="457518"/>
                </a:lnTo>
                <a:lnTo>
                  <a:pt x="151666" y="450850"/>
                </a:lnTo>
                <a:lnTo>
                  <a:pt x="138975" y="443230"/>
                </a:lnTo>
                <a:close/>
                <a:moveTo>
                  <a:pt x="577792" y="294005"/>
                </a:moveTo>
                <a:lnTo>
                  <a:pt x="570177" y="317500"/>
                </a:lnTo>
                <a:lnTo>
                  <a:pt x="562562" y="341630"/>
                </a:lnTo>
                <a:lnTo>
                  <a:pt x="555581" y="366713"/>
                </a:lnTo>
                <a:lnTo>
                  <a:pt x="549235" y="392748"/>
                </a:lnTo>
                <a:lnTo>
                  <a:pt x="542889" y="419100"/>
                </a:lnTo>
                <a:lnTo>
                  <a:pt x="537495" y="446405"/>
                </a:lnTo>
                <a:lnTo>
                  <a:pt x="532101" y="474345"/>
                </a:lnTo>
                <a:lnTo>
                  <a:pt x="527342" y="503238"/>
                </a:lnTo>
                <a:lnTo>
                  <a:pt x="553043" y="506413"/>
                </a:lnTo>
                <a:lnTo>
                  <a:pt x="578743" y="509588"/>
                </a:lnTo>
                <a:lnTo>
                  <a:pt x="605396" y="512128"/>
                </a:lnTo>
                <a:lnTo>
                  <a:pt x="631731" y="514668"/>
                </a:lnTo>
                <a:lnTo>
                  <a:pt x="659019" y="516573"/>
                </a:lnTo>
                <a:lnTo>
                  <a:pt x="686623" y="517843"/>
                </a:lnTo>
                <a:lnTo>
                  <a:pt x="714228" y="519113"/>
                </a:lnTo>
                <a:lnTo>
                  <a:pt x="742467" y="519748"/>
                </a:lnTo>
                <a:lnTo>
                  <a:pt x="742467" y="303848"/>
                </a:lnTo>
                <a:lnTo>
                  <a:pt x="721208" y="303213"/>
                </a:lnTo>
                <a:lnTo>
                  <a:pt x="699950" y="302578"/>
                </a:lnTo>
                <a:lnTo>
                  <a:pt x="679326" y="301625"/>
                </a:lnTo>
                <a:lnTo>
                  <a:pt x="658701" y="300673"/>
                </a:lnTo>
                <a:lnTo>
                  <a:pt x="638077" y="299403"/>
                </a:lnTo>
                <a:lnTo>
                  <a:pt x="618088" y="297815"/>
                </a:lnTo>
                <a:lnTo>
                  <a:pt x="597464" y="295910"/>
                </a:lnTo>
                <a:lnTo>
                  <a:pt x="577792" y="294005"/>
                </a:lnTo>
                <a:close/>
                <a:moveTo>
                  <a:pt x="418510" y="269240"/>
                </a:moveTo>
                <a:lnTo>
                  <a:pt x="411530" y="279718"/>
                </a:lnTo>
                <a:lnTo>
                  <a:pt x="404549" y="290513"/>
                </a:lnTo>
                <a:lnTo>
                  <a:pt x="397886" y="300990"/>
                </a:lnTo>
                <a:lnTo>
                  <a:pt x="391223" y="312103"/>
                </a:lnTo>
                <a:lnTo>
                  <a:pt x="384560" y="323533"/>
                </a:lnTo>
                <a:lnTo>
                  <a:pt x="378531" y="334645"/>
                </a:lnTo>
                <a:lnTo>
                  <a:pt x="371868" y="346393"/>
                </a:lnTo>
                <a:lnTo>
                  <a:pt x="366157" y="358458"/>
                </a:lnTo>
                <a:lnTo>
                  <a:pt x="360446" y="370205"/>
                </a:lnTo>
                <a:lnTo>
                  <a:pt x="354417" y="382270"/>
                </a:lnTo>
                <a:lnTo>
                  <a:pt x="349023" y="394653"/>
                </a:lnTo>
                <a:lnTo>
                  <a:pt x="343946" y="407035"/>
                </a:lnTo>
                <a:lnTo>
                  <a:pt x="338870" y="419735"/>
                </a:lnTo>
                <a:lnTo>
                  <a:pt x="333476" y="432753"/>
                </a:lnTo>
                <a:lnTo>
                  <a:pt x="328716" y="445770"/>
                </a:lnTo>
                <a:lnTo>
                  <a:pt x="324274" y="458788"/>
                </a:lnTo>
                <a:lnTo>
                  <a:pt x="341091" y="463868"/>
                </a:lnTo>
                <a:lnTo>
                  <a:pt x="358224" y="468948"/>
                </a:lnTo>
                <a:lnTo>
                  <a:pt x="375993" y="473393"/>
                </a:lnTo>
                <a:lnTo>
                  <a:pt x="393761" y="477838"/>
                </a:lnTo>
                <a:lnTo>
                  <a:pt x="412164" y="482283"/>
                </a:lnTo>
                <a:lnTo>
                  <a:pt x="430885" y="486410"/>
                </a:lnTo>
                <a:lnTo>
                  <a:pt x="449922" y="490220"/>
                </a:lnTo>
                <a:lnTo>
                  <a:pt x="469277" y="493713"/>
                </a:lnTo>
                <a:lnTo>
                  <a:pt x="472133" y="474663"/>
                </a:lnTo>
                <a:lnTo>
                  <a:pt x="475623" y="455930"/>
                </a:lnTo>
                <a:lnTo>
                  <a:pt x="479113" y="437515"/>
                </a:lnTo>
                <a:lnTo>
                  <a:pt x="482921" y="419418"/>
                </a:lnTo>
                <a:lnTo>
                  <a:pt x="486728" y="401320"/>
                </a:lnTo>
                <a:lnTo>
                  <a:pt x="490536" y="383540"/>
                </a:lnTo>
                <a:lnTo>
                  <a:pt x="495295" y="366395"/>
                </a:lnTo>
                <a:lnTo>
                  <a:pt x="499420" y="349250"/>
                </a:lnTo>
                <a:lnTo>
                  <a:pt x="503862" y="333058"/>
                </a:lnTo>
                <a:lnTo>
                  <a:pt x="508304" y="317183"/>
                </a:lnTo>
                <a:lnTo>
                  <a:pt x="513381" y="301943"/>
                </a:lnTo>
                <a:lnTo>
                  <a:pt x="518140" y="286703"/>
                </a:lnTo>
                <a:lnTo>
                  <a:pt x="492440" y="282893"/>
                </a:lnTo>
                <a:lnTo>
                  <a:pt x="467691" y="278765"/>
                </a:lnTo>
                <a:lnTo>
                  <a:pt x="442942" y="274320"/>
                </a:lnTo>
                <a:lnTo>
                  <a:pt x="418510" y="269240"/>
                </a:lnTo>
                <a:close/>
                <a:moveTo>
                  <a:pt x="299208" y="238125"/>
                </a:moveTo>
                <a:lnTo>
                  <a:pt x="283026" y="252730"/>
                </a:lnTo>
                <a:lnTo>
                  <a:pt x="275411" y="260033"/>
                </a:lnTo>
                <a:lnTo>
                  <a:pt x="267479" y="267653"/>
                </a:lnTo>
                <a:lnTo>
                  <a:pt x="253835" y="281940"/>
                </a:lnTo>
                <a:lnTo>
                  <a:pt x="240191" y="296863"/>
                </a:lnTo>
                <a:lnTo>
                  <a:pt x="227182" y="311785"/>
                </a:lnTo>
                <a:lnTo>
                  <a:pt x="214490" y="327343"/>
                </a:lnTo>
                <a:lnTo>
                  <a:pt x="202433" y="343218"/>
                </a:lnTo>
                <a:lnTo>
                  <a:pt x="190376" y="359093"/>
                </a:lnTo>
                <a:lnTo>
                  <a:pt x="178954" y="375603"/>
                </a:lnTo>
                <a:lnTo>
                  <a:pt x="168483" y="392430"/>
                </a:lnTo>
                <a:lnTo>
                  <a:pt x="178002" y="398145"/>
                </a:lnTo>
                <a:lnTo>
                  <a:pt x="188472" y="403860"/>
                </a:lnTo>
                <a:lnTo>
                  <a:pt x="198943" y="409575"/>
                </a:lnTo>
                <a:lnTo>
                  <a:pt x="210048" y="414973"/>
                </a:lnTo>
                <a:lnTo>
                  <a:pt x="221471" y="420053"/>
                </a:lnTo>
                <a:lnTo>
                  <a:pt x="232894" y="425450"/>
                </a:lnTo>
                <a:lnTo>
                  <a:pt x="245268" y="430848"/>
                </a:lnTo>
                <a:lnTo>
                  <a:pt x="257642" y="435610"/>
                </a:lnTo>
                <a:lnTo>
                  <a:pt x="268430" y="439738"/>
                </a:lnTo>
                <a:lnTo>
                  <a:pt x="277315" y="414655"/>
                </a:lnTo>
                <a:lnTo>
                  <a:pt x="287151" y="390208"/>
                </a:lnTo>
                <a:lnTo>
                  <a:pt x="297304" y="366078"/>
                </a:lnTo>
                <a:lnTo>
                  <a:pt x="302381" y="354330"/>
                </a:lnTo>
                <a:lnTo>
                  <a:pt x="308409" y="342900"/>
                </a:lnTo>
                <a:lnTo>
                  <a:pt x="313803" y="331153"/>
                </a:lnTo>
                <a:lnTo>
                  <a:pt x="319515" y="319723"/>
                </a:lnTo>
                <a:lnTo>
                  <a:pt x="325543" y="308610"/>
                </a:lnTo>
                <a:lnTo>
                  <a:pt x="331572" y="297498"/>
                </a:lnTo>
                <a:lnTo>
                  <a:pt x="337600" y="286703"/>
                </a:lnTo>
                <a:lnTo>
                  <a:pt x="344264" y="275908"/>
                </a:lnTo>
                <a:lnTo>
                  <a:pt x="350609" y="265430"/>
                </a:lnTo>
                <a:lnTo>
                  <a:pt x="357590" y="254953"/>
                </a:lnTo>
                <a:lnTo>
                  <a:pt x="349023" y="253048"/>
                </a:lnTo>
                <a:lnTo>
                  <a:pt x="323957" y="245745"/>
                </a:lnTo>
                <a:lnTo>
                  <a:pt x="299208" y="238125"/>
                </a:lnTo>
                <a:close/>
                <a:moveTo>
                  <a:pt x="1081336" y="129223"/>
                </a:moveTo>
                <a:lnTo>
                  <a:pt x="1090538" y="137795"/>
                </a:lnTo>
                <a:lnTo>
                  <a:pt x="1099422" y="146368"/>
                </a:lnTo>
                <a:lnTo>
                  <a:pt x="1107989" y="155575"/>
                </a:lnTo>
                <a:lnTo>
                  <a:pt x="1116873" y="164465"/>
                </a:lnTo>
                <a:lnTo>
                  <a:pt x="1125123" y="173990"/>
                </a:lnTo>
                <a:lnTo>
                  <a:pt x="1133690" y="183833"/>
                </a:lnTo>
                <a:lnTo>
                  <a:pt x="1141622" y="193358"/>
                </a:lnTo>
                <a:lnTo>
                  <a:pt x="1149555" y="203518"/>
                </a:lnTo>
                <a:lnTo>
                  <a:pt x="1164467" y="199708"/>
                </a:lnTo>
                <a:lnTo>
                  <a:pt x="1179380" y="195898"/>
                </a:lnTo>
                <a:lnTo>
                  <a:pt x="1188899" y="193358"/>
                </a:lnTo>
                <a:lnTo>
                  <a:pt x="1175890" y="184468"/>
                </a:lnTo>
                <a:lnTo>
                  <a:pt x="1162881" y="175578"/>
                </a:lnTo>
                <a:lnTo>
                  <a:pt x="1149872" y="167323"/>
                </a:lnTo>
                <a:lnTo>
                  <a:pt x="1136863" y="159068"/>
                </a:lnTo>
                <a:lnTo>
                  <a:pt x="1123219" y="151130"/>
                </a:lnTo>
                <a:lnTo>
                  <a:pt x="1109258" y="143510"/>
                </a:lnTo>
                <a:lnTo>
                  <a:pt x="1095297" y="136208"/>
                </a:lnTo>
                <a:lnTo>
                  <a:pt x="1081336" y="129223"/>
                </a:lnTo>
                <a:close/>
                <a:moveTo>
                  <a:pt x="462297" y="129223"/>
                </a:moveTo>
                <a:lnTo>
                  <a:pt x="448336" y="136208"/>
                </a:lnTo>
                <a:lnTo>
                  <a:pt x="434375" y="143510"/>
                </a:lnTo>
                <a:lnTo>
                  <a:pt x="420731" y="151130"/>
                </a:lnTo>
                <a:lnTo>
                  <a:pt x="407088" y="159068"/>
                </a:lnTo>
                <a:lnTo>
                  <a:pt x="394079" y="167323"/>
                </a:lnTo>
                <a:lnTo>
                  <a:pt x="380752" y="175578"/>
                </a:lnTo>
                <a:lnTo>
                  <a:pt x="367743" y="184468"/>
                </a:lnTo>
                <a:lnTo>
                  <a:pt x="355052" y="193358"/>
                </a:lnTo>
                <a:lnTo>
                  <a:pt x="374406" y="198438"/>
                </a:lnTo>
                <a:lnTo>
                  <a:pt x="394079" y="203518"/>
                </a:lnTo>
                <a:lnTo>
                  <a:pt x="402011" y="193358"/>
                </a:lnTo>
                <a:lnTo>
                  <a:pt x="410261" y="183833"/>
                </a:lnTo>
                <a:lnTo>
                  <a:pt x="418510" y="173990"/>
                </a:lnTo>
                <a:lnTo>
                  <a:pt x="427077" y="164465"/>
                </a:lnTo>
                <a:lnTo>
                  <a:pt x="435644" y="155575"/>
                </a:lnTo>
                <a:lnTo>
                  <a:pt x="444528" y="146368"/>
                </a:lnTo>
                <a:lnTo>
                  <a:pt x="453095" y="137795"/>
                </a:lnTo>
                <a:lnTo>
                  <a:pt x="462297" y="129223"/>
                </a:lnTo>
                <a:close/>
                <a:moveTo>
                  <a:pt x="931891" y="96838"/>
                </a:moveTo>
                <a:lnTo>
                  <a:pt x="942045" y="110490"/>
                </a:lnTo>
                <a:lnTo>
                  <a:pt x="951881" y="125413"/>
                </a:lnTo>
                <a:lnTo>
                  <a:pt x="961717" y="140970"/>
                </a:lnTo>
                <a:lnTo>
                  <a:pt x="970918" y="157480"/>
                </a:lnTo>
                <a:lnTo>
                  <a:pt x="979803" y="174625"/>
                </a:lnTo>
                <a:lnTo>
                  <a:pt x="988369" y="192405"/>
                </a:lnTo>
                <a:lnTo>
                  <a:pt x="996936" y="210820"/>
                </a:lnTo>
                <a:lnTo>
                  <a:pt x="1004869" y="230188"/>
                </a:lnTo>
                <a:lnTo>
                  <a:pt x="1025176" y="227330"/>
                </a:lnTo>
                <a:lnTo>
                  <a:pt x="1045165" y="224155"/>
                </a:lnTo>
                <a:lnTo>
                  <a:pt x="1065472" y="220980"/>
                </a:lnTo>
                <a:lnTo>
                  <a:pt x="1084827" y="217170"/>
                </a:lnTo>
                <a:lnTo>
                  <a:pt x="1076260" y="207645"/>
                </a:lnTo>
                <a:lnTo>
                  <a:pt x="1067376" y="198120"/>
                </a:lnTo>
                <a:lnTo>
                  <a:pt x="1058491" y="188913"/>
                </a:lnTo>
                <a:lnTo>
                  <a:pt x="1049607" y="180023"/>
                </a:lnTo>
                <a:lnTo>
                  <a:pt x="1040406" y="171450"/>
                </a:lnTo>
                <a:lnTo>
                  <a:pt x="1031204" y="163195"/>
                </a:lnTo>
                <a:lnTo>
                  <a:pt x="1021685" y="155258"/>
                </a:lnTo>
                <a:lnTo>
                  <a:pt x="1011849" y="147320"/>
                </a:lnTo>
                <a:lnTo>
                  <a:pt x="1002648" y="140018"/>
                </a:lnTo>
                <a:lnTo>
                  <a:pt x="992494" y="133033"/>
                </a:lnTo>
                <a:lnTo>
                  <a:pt x="982975" y="126048"/>
                </a:lnTo>
                <a:lnTo>
                  <a:pt x="972822" y="119380"/>
                </a:lnTo>
                <a:lnTo>
                  <a:pt x="962986" y="113348"/>
                </a:lnTo>
                <a:lnTo>
                  <a:pt x="952515" y="107315"/>
                </a:lnTo>
                <a:lnTo>
                  <a:pt x="942045" y="101918"/>
                </a:lnTo>
                <a:lnTo>
                  <a:pt x="931891" y="96838"/>
                </a:lnTo>
                <a:close/>
                <a:moveTo>
                  <a:pt x="611742" y="96838"/>
                </a:moveTo>
                <a:lnTo>
                  <a:pt x="601589" y="101918"/>
                </a:lnTo>
                <a:lnTo>
                  <a:pt x="591118" y="107315"/>
                </a:lnTo>
                <a:lnTo>
                  <a:pt x="580965" y="113348"/>
                </a:lnTo>
                <a:lnTo>
                  <a:pt x="570811" y="119698"/>
                </a:lnTo>
                <a:lnTo>
                  <a:pt x="560658" y="126048"/>
                </a:lnTo>
                <a:lnTo>
                  <a:pt x="551139" y="133033"/>
                </a:lnTo>
                <a:lnTo>
                  <a:pt x="540986" y="140018"/>
                </a:lnTo>
                <a:lnTo>
                  <a:pt x="531784" y="147320"/>
                </a:lnTo>
                <a:lnTo>
                  <a:pt x="521948" y="155258"/>
                </a:lnTo>
                <a:lnTo>
                  <a:pt x="512746" y="163195"/>
                </a:lnTo>
                <a:lnTo>
                  <a:pt x="503228" y="171450"/>
                </a:lnTo>
                <a:lnTo>
                  <a:pt x="494343" y="180023"/>
                </a:lnTo>
                <a:lnTo>
                  <a:pt x="485142" y="189230"/>
                </a:lnTo>
                <a:lnTo>
                  <a:pt x="476258" y="198120"/>
                </a:lnTo>
                <a:lnTo>
                  <a:pt x="467691" y="207645"/>
                </a:lnTo>
                <a:lnTo>
                  <a:pt x="458807" y="217170"/>
                </a:lnTo>
                <a:lnTo>
                  <a:pt x="478479" y="220980"/>
                </a:lnTo>
                <a:lnTo>
                  <a:pt x="498468" y="224155"/>
                </a:lnTo>
                <a:lnTo>
                  <a:pt x="518458" y="227330"/>
                </a:lnTo>
                <a:lnTo>
                  <a:pt x="538764" y="230188"/>
                </a:lnTo>
                <a:lnTo>
                  <a:pt x="547014" y="210820"/>
                </a:lnTo>
                <a:lnTo>
                  <a:pt x="555264" y="192405"/>
                </a:lnTo>
                <a:lnTo>
                  <a:pt x="564148" y="174625"/>
                </a:lnTo>
                <a:lnTo>
                  <a:pt x="573032" y="157480"/>
                </a:lnTo>
                <a:lnTo>
                  <a:pt x="582234" y="140970"/>
                </a:lnTo>
                <a:lnTo>
                  <a:pt x="591753" y="125413"/>
                </a:lnTo>
                <a:lnTo>
                  <a:pt x="601589" y="110490"/>
                </a:lnTo>
                <a:lnTo>
                  <a:pt x="611742" y="96838"/>
                </a:lnTo>
                <a:close/>
                <a:moveTo>
                  <a:pt x="801166" y="63818"/>
                </a:moveTo>
                <a:lnTo>
                  <a:pt x="801166" y="245110"/>
                </a:lnTo>
                <a:lnTo>
                  <a:pt x="837655" y="244158"/>
                </a:lnTo>
                <a:lnTo>
                  <a:pt x="873509" y="242570"/>
                </a:lnTo>
                <a:lnTo>
                  <a:pt x="909363" y="240348"/>
                </a:lnTo>
                <a:lnTo>
                  <a:pt x="944266" y="237173"/>
                </a:lnTo>
                <a:lnTo>
                  <a:pt x="935064" y="216853"/>
                </a:lnTo>
                <a:lnTo>
                  <a:pt x="925545" y="197803"/>
                </a:lnTo>
                <a:lnTo>
                  <a:pt x="916027" y="179705"/>
                </a:lnTo>
                <a:lnTo>
                  <a:pt x="906190" y="162878"/>
                </a:lnTo>
                <a:lnTo>
                  <a:pt x="901114" y="155258"/>
                </a:lnTo>
                <a:lnTo>
                  <a:pt x="896037" y="147320"/>
                </a:lnTo>
                <a:lnTo>
                  <a:pt x="890960" y="140018"/>
                </a:lnTo>
                <a:lnTo>
                  <a:pt x="885884" y="133033"/>
                </a:lnTo>
                <a:lnTo>
                  <a:pt x="880807" y="126048"/>
                </a:lnTo>
                <a:lnTo>
                  <a:pt x="875730" y="119698"/>
                </a:lnTo>
                <a:lnTo>
                  <a:pt x="870019" y="113665"/>
                </a:lnTo>
                <a:lnTo>
                  <a:pt x="864942" y="107633"/>
                </a:lnTo>
                <a:lnTo>
                  <a:pt x="856693" y="99695"/>
                </a:lnTo>
                <a:lnTo>
                  <a:pt x="848760" y="92075"/>
                </a:lnTo>
                <a:lnTo>
                  <a:pt x="840828" y="85725"/>
                </a:lnTo>
                <a:lnTo>
                  <a:pt x="832896" y="79693"/>
                </a:lnTo>
                <a:lnTo>
                  <a:pt x="824963" y="74613"/>
                </a:lnTo>
                <a:lnTo>
                  <a:pt x="817031" y="70168"/>
                </a:lnTo>
                <a:lnTo>
                  <a:pt x="809099" y="66675"/>
                </a:lnTo>
                <a:lnTo>
                  <a:pt x="801166" y="63818"/>
                </a:lnTo>
                <a:close/>
                <a:moveTo>
                  <a:pt x="742467" y="63818"/>
                </a:moveTo>
                <a:lnTo>
                  <a:pt x="734535" y="66675"/>
                </a:lnTo>
                <a:lnTo>
                  <a:pt x="726920" y="70168"/>
                </a:lnTo>
                <a:lnTo>
                  <a:pt x="718987" y="74613"/>
                </a:lnTo>
                <a:lnTo>
                  <a:pt x="711055" y="79693"/>
                </a:lnTo>
                <a:lnTo>
                  <a:pt x="703123" y="85725"/>
                </a:lnTo>
                <a:lnTo>
                  <a:pt x="694873" y="92075"/>
                </a:lnTo>
                <a:lnTo>
                  <a:pt x="686941" y="99695"/>
                </a:lnTo>
                <a:lnTo>
                  <a:pt x="678691" y="107633"/>
                </a:lnTo>
                <a:lnTo>
                  <a:pt x="673614" y="113665"/>
                </a:lnTo>
                <a:lnTo>
                  <a:pt x="668538" y="119698"/>
                </a:lnTo>
                <a:lnTo>
                  <a:pt x="662826" y="126048"/>
                </a:lnTo>
                <a:lnTo>
                  <a:pt x="657750" y="133033"/>
                </a:lnTo>
                <a:lnTo>
                  <a:pt x="652990" y="140018"/>
                </a:lnTo>
                <a:lnTo>
                  <a:pt x="647596" y="147320"/>
                </a:lnTo>
                <a:lnTo>
                  <a:pt x="642519" y="154940"/>
                </a:lnTo>
                <a:lnTo>
                  <a:pt x="637760" y="162878"/>
                </a:lnTo>
                <a:lnTo>
                  <a:pt x="632683" y="171450"/>
                </a:lnTo>
                <a:lnTo>
                  <a:pt x="627607" y="179705"/>
                </a:lnTo>
                <a:lnTo>
                  <a:pt x="618088" y="197803"/>
                </a:lnTo>
                <a:lnTo>
                  <a:pt x="608569" y="216853"/>
                </a:lnTo>
                <a:lnTo>
                  <a:pt x="599685" y="237173"/>
                </a:lnTo>
                <a:lnTo>
                  <a:pt x="634587" y="240030"/>
                </a:lnTo>
                <a:lnTo>
                  <a:pt x="670124" y="242570"/>
                </a:lnTo>
                <a:lnTo>
                  <a:pt x="705978" y="244158"/>
                </a:lnTo>
                <a:lnTo>
                  <a:pt x="742467" y="245110"/>
                </a:lnTo>
                <a:lnTo>
                  <a:pt x="742467" y="63818"/>
                </a:lnTo>
                <a:close/>
                <a:moveTo>
                  <a:pt x="754841" y="0"/>
                </a:moveTo>
                <a:lnTo>
                  <a:pt x="771975" y="0"/>
                </a:lnTo>
                <a:lnTo>
                  <a:pt x="789109" y="0"/>
                </a:lnTo>
                <a:lnTo>
                  <a:pt x="806243" y="635"/>
                </a:lnTo>
                <a:lnTo>
                  <a:pt x="823377" y="1588"/>
                </a:lnTo>
                <a:lnTo>
                  <a:pt x="840193" y="2858"/>
                </a:lnTo>
                <a:lnTo>
                  <a:pt x="856693" y="4445"/>
                </a:lnTo>
                <a:lnTo>
                  <a:pt x="873509" y="6350"/>
                </a:lnTo>
                <a:lnTo>
                  <a:pt x="890008" y="9208"/>
                </a:lnTo>
                <a:lnTo>
                  <a:pt x="906508" y="11748"/>
                </a:lnTo>
                <a:lnTo>
                  <a:pt x="923007" y="14923"/>
                </a:lnTo>
                <a:lnTo>
                  <a:pt x="939189" y="18098"/>
                </a:lnTo>
                <a:lnTo>
                  <a:pt x="955371" y="21908"/>
                </a:lnTo>
                <a:lnTo>
                  <a:pt x="971236" y="25718"/>
                </a:lnTo>
                <a:lnTo>
                  <a:pt x="987100" y="30480"/>
                </a:lnTo>
                <a:lnTo>
                  <a:pt x="1002965" y="35243"/>
                </a:lnTo>
                <a:lnTo>
                  <a:pt x="1018512" y="40005"/>
                </a:lnTo>
                <a:lnTo>
                  <a:pt x="1034060" y="45720"/>
                </a:lnTo>
                <a:lnTo>
                  <a:pt x="1049290" y="51435"/>
                </a:lnTo>
                <a:lnTo>
                  <a:pt x="1064520" y="57150"/>
                </a:lnTo>
                <a:lnTo>
                  <a:pt x="1079115" y="63818"/>
                </a:lnTo>
                <a:lnTo>
                  <a:pt x="1094028" y="70168"/>
                </a:lnTo>
                <a:lnTo>
                  <a:pt x="1108624" y="76835"/>
                </a:lnTo>
                <a:lnTo>
                  <a:pt x="1123219" y="84455"/>
                </a:lnTo>
                <a:lnTo>
                  <a:pt x="1137497" y="91758"/>
                </a:lnTo>
                <a:lnTo>
                  <a:pt x="1151458" y="99695"/>
                </a:lnTo>
                <a:lnTo>
                  <a:pt x="1165419" y="107633"/>
                </a:lnTo>
                <a:lnTo>
                  <a:pt x="1179063" y="116205"/>
                </a:lnTo>
                <a:lnTo>
                  <a:pt x="1192707" y="124778"/>
                </a:lnTo>
                <a:lnTo>
                  <a:pt x="1206033" y="133668"/>
                </a:lnTo>
                <a:lnTo>
                  <a:pt x="1219042" y="142558"/>
                </a:lnTo>
                <a:lnTo>
                  <a:pt x="1232051" y="152400"/>
                </a:lnTo>
                <a:lnTo>
                  <a:pt x="1244743" y="161925"/>
                </a:lnTo>
                <a:lnTo>
                  <a:pt x="1257434" y="171768"/>
                </a:lnTo>
                <a:lnTo>
                  <a:pt x="1270126" y="182245"/>
                </a:lnTo>
                <a:lnTo>
                  <a:pt x="1282818" y="193358"/>
                </a:lnTo>
                <a:lnTo>
                  <a:pt x="1295192" y="204470"/>
                </a:lnTo>
                <a:lnTo>
                  <a:pt x="1307567" y="215900"/>
                </a:lnTo>
                <a:lnTo>
                  <a:pt x="1323749" y="232093"/>
                </a:lnTo>
                <a:lnTo>
                  <a:pt x="1339296" y="248920"/>
                </a:lnTo>
                <a:lnTo>
                  <a:pt x="1354844" y="266065"/>
                </a:lnTo>
                <a:lnTo>
                  <a:pt x="1369756" y="283528"/>
                </a:lnTo>
                <a:lnTo>
                  <a:pt x="1384035" y="301625"/>
                </a:lnTo>
                <a:lnTo>
                  <a:pt x="1397995" y="320358"/>
                </a:lnTo>
                <a:lnTo>
                  <a:pt x="1411322" y="339090"/>
                </a:lnTo>
                <a:lnTo>
                  <a:pt x="1423696" y="358775"/>
                </a:lnTo>
                <a:lnTo>
                  <a:pt x="1431629" y="371158"/>
                </a:lnTo>
                <a:lnTo>
                  <a:pt x="1439244" y="383858"/>
                </a:lnTo>
                <a:lnTo>
                  <a:pt x="1446859" y="396875"/>
                </a:lnTo>
                <a:lnTo>
                  <a:pt x="1453839" y="410210"/>
                </a:lnTo>
                <a:lnTo>
                  <a:pt x="1463675" y="429260"/>
                </a:lnTo>
                <a:lnTo>
                  <a:pt x="1301855" y="429260"/>
                </a:lnTo>
                <a:lnTo>
                  <a:pt x="1321528" y="420370"/>
                </a:lnTo>
                <a:lnTo>
                  <a:pt x="1340565" y="411480"/>
                </a:lnTo>
                <a:lnTo>
                  <a:pt x="1358651" y="401955"/>
                </a:lnTo>
                <a:lnTo>
                  <a:pt x="1375785" y="392430"/>
                </a:lnTo>
                <a:lnTo>
                  <a:pt x="1364680" y="375603"/>
                </a:lnTo>
                <a:lnTo>
                  <a:pt x="1353257" y="359093"/>
                </a:lnTo>
                <a:lnTo>
                  <a:pt x="1341517" y="343218"/>
                </a:lnTo>
                <a:lnTo>
                  <a:pt x="1329143" y="327343"/>
                </a:lnTo>
                <a:lnTo>
                  <a:pt x="1316451" y="311785"/>
                </a:lnTo>
                <a:lnTo>
                  <a:pt x="1303442" y="296863"/>
                </a:lnTo>
                <a:lnTo>
                  <a:pt x="1290116" y="281940"/>
                </a:lnTo>
                <a:lnTo>
                  <a:pt x="1276155" y="267653"/>
                </a:lnTo>
                <a:lnTo>
                  <a:pt x="1268222" y="260033"/>
                </a:lnTo>
                <a:lnTo>
                  <a:pt x="1260607" y="252730"/>
                </a:lnTo>
                <a:lnTo>
                  <a:pt x="1244425" y="238125"/>
                </a:lnTo>
                <a:lnTo>
                  <a:pt x="1215869" y="246698"/>
                </a:lnTo>
                <a:lnTo>
                  <a:pt x="1200956" y="250825"/>
                </a:lnTo>
                <a:lnTo>
                  <a:pt x="1186361" y="254953"/>
                </a:lnTo>
                <a:lnTo>
                  <a:pt x="1198735" y="274955"/>
                </a:lnTo>
                <a:lnTo>
                  <a:pt x="1210792" y="295275"/>
                </a:lnTo>
                <a:lnTo>
                  <a:pt x="1222215" y="316230"/>
                </a:lnTo>
                <a:lnTo>
                  <a:pt x="1233003" y="337820"/>
                </a:lnTo>
                <a:lnTo>
                  <a:pt x="1243473" y="360045"/>
                </a:lnTo>
                <a:lnTo>
                  <a:pt x="1253310" y="382588"/>
                </a:lnTo>
                <a:lnTo>
                  <a:pt x="1262828" y="405448"/>
                </a:lnTo>
                <a:lnTo>
                  <a:pt x="1271395" y="429260"/>
                </a:lnTo>
                <a:lnTo>
                  <a:pt x="1208888" y="429260"/>
                </a:lnTo>
                <a:lnTo>
                  <a:pt x="1200004" y="407353"/>
                </a:lnTo>
                <a:lnTo>
                  <a:pt x="1190803" y="385763"/>
                </a:lnTo>
                <a:lnTo>
                  <a:pt x="1180967" y="365125"/>
                </a:lnTo>
                <a:lnTo>
                  <a:pt x="1170813" y="344805"/>
                </a:lnTo>
                <a:lnTo>
                  <a:pt x="1160025" y="325120"/>
                </a:lnTo>
                <a:lnTo>
                  <a:pt x="1148603" y="306070"/>
                </a:lnTo>
                <a:lnTo>
                  <a:pt x="1137180" y="287020"/>
                </a:lnTo>
                <a:lnTo>
                  <a:pt x="1125123" y="269240"/>
                </a:lnTo>
                <a:lnTo>
                  <a:pt x="1101009" y="274320"/>
                </a:lnTo>
                <a:lnTo>
                  <a:pt x="1076260" y="278765"/>
                </a:lnTo>
                <a:lnTo>
                  <a:pt x="1051194" y="282893"/>
                </a:lnTo>
                <a:lnTo>
                  <a:pt x="1025493" y="286703"/>
                </a:lnTo>
                <a:lnTo>
                  <a:pt x="1031204" y="303213"/>
                </a:lnTo>
                <a:lnTo>
                  <a:pt x="1036281" y="320040"/>
                </a:lnTo>
                <a:lnTo>
                  <a:pt x="1041040" y="337503"/>
                </a:lnTo>
                <a:lnTo>
                  <a:pt x="1045800" y="355283"/>
                </a:lnTo>
                <a:lnTo>
                  <a:pt x="1050559" y="373063"/>
                </a:lnTo>
                <a:lnTo>
                  <a:pt x="1054684" y="391478"/>
                </a:lnTo>
                <a:lnTo>
                  <a:pt x="1058809" y="410528"/>
                </a:lnTo>
                <a:lnTo>
                  <a:pt x="1062616" y="429260"/>
                </a:lnTo>
                <a:lnTo>
                  <a:pt x="1002965" y="429260"/>
                </a:lnTo>
                <a:lnTo>
                  <a:pt x="999475" y="412750"/>
                </a:lnTo>
                <a:lnTo>
                  <a:pt x="995667" y="396240"/>
                </a:lnTo>
                <a:lnTo>
                  <a:pt x="991542" y="380365"/>
                </a:lnTo>
                <a:lnTo>
                  <a:pt x="987418" y="364490"/>
                </a:lnTo>
                <a:lnTo>
                  <a:pt x="982658" y="346075"/>
                </a:lnTo>
                <a:lnTo>
                  <a:pt x="976947" y="328295"/>
                </a:lnTo>
                <a:lnTo>
                  <a:pt x="971553" y="311150"/>
                </a:lnTo>
                <a:lnTo>
                  <a:pt x="966159" y="294005"/>
                </a:lnTo>
                <a:lnTo>
                  <a:pt x="946169" y="295910"/>
                </a:lnTo>
                <a:lnTo>
                  <a:pt x="926180" y="297815"/>
                </a:lnTo>
                <a:lnTo>
                  <a:pt x="905556" y="299403"/>
                </a:lnTo>
                <a:lnTo>
                  <a:pt x="884932" y="300673"/>
                </a:lnTo>
                <a:lnTo>
                  <a:pt x="864308" y="301625"/>
                </a:lnTo>
                <a:lnTo>
                  <a:pt x="843684" y="302578"/>
                </a:lnTo>
                <a:lnTo>
                  <a:pt x="822742" y="303213"/>
                </a:lnTo>
                <a:lnTo>
                  <a:pt x="801166" y="303848"/>
                </a:lnTo>
                <a:lnTo>
                  <a:pt x="801166" y="519748"/>
                </a:lnTo>
                <a:lnTo>
                  <a:pt x="822108" y="519113"/>
                </a:lnTo>
                <a:lnTo>
                  <a:pt x="843366" y="518478"/>
                </a:lnTo>
                <a:lnTo>
                  <a:pt x="864308" y="517525"/>
                </a:lnTo>
                <a:lnTo>
                  <a:pt x="884614" y="516573"/>
                </a:lnTo>
                <a:lnTo>
                  <a:pt x="884614" y="575310"/>
                </a:lnTo>
                <a:lnTo>
                  <a:pt x="864308" y="576263"/>
                </a:lnTo>
                <a:lnTo>
                  <a:pt x="843366" y="577215"/>
                </a:lnTo>
                <a:lnTo>
                  <a:pt x="822108" y="577850"/>
                </a:lnTo>
                <a:lnTo>
                  <a:pt x="801166" y="578168"/>
                </a:lnTo>
                <a:lnTo>
                  <a:pt x="801166" y="742950"/>
                </a:lnTo>
                <a:lnTo>
                  <a:pt x="884614" y="742950"/>
                </a:lnTo>
                <a:lnTo>
                  <a:pt x="884614" y="801688"/>
                </a:lnTo>
                <a:lnTo>
                  <a:pt x="801166" y="801688"/>
                </a:lnTo>
                <a:lnTo>
                  <a:pt x="801166" y="965835"/>
                </a:lnTo>
                <a:lnTo>
                  <a:pt x="822108" y="966470"/>
                </a:lnTo>
                <a:lnTo>
                  <a:pt x="843366" y="967105"/>
                </a:lnTo>
                <a:lnTo>
                  <a:pt x="864308" y="968058"/>
                </a:lnTo>
                <a:lnTo>
                  <a:pt x="884614" y="969010"/>
                </a:lnTo>
                <a:lnTo>
                  <a:pt x="884614" y="1028065"/>
                </a:lnTo>
                <a:lnTo>
                  <a:pt x="864308" y="1026795"/>
                </a:lnTo>
                <a:lnTo>
                  <a:pt x="843366" y="1025843"/>
                </a:lnTo>
                <a:lnTo>
                  <a:pt x="822108" y="1025208"/>
                </a:lnTo>
                <a:lnTo>
                  <a:pt x="801166" y="1024890"/>
                </a:lnTo>
                <a:lnTo>
                  <a:pt x="801166" y="1240473"/>
                </a:lnTo>
                <a:lnTo>
                  <a:pt x="824963" y="1240790"/>
                </a:lnTo>
                <a:lnTo>
                  <a:pt x="848126" y="1241743"/>
                </a:lnTo>
                <a:lnTo>
                  <a:pt x="832896" y="1300163"/>
                </a:lnTo>
                <a:lnTo>
                  <a:pt x="801166" y="1299528"/>
                </a:lnTo>
                <a:lnTo>
                  <a:pt x="801166" y="1423353"/>
                </a:lnTo>
                <a:lnTo>
                  <a:pt x="771658" y="1538606"/>
                </a:lnTo>
                <a:lnTo>
                  <a:pt x="771023" y="1541781"/>
                </a:lnTo>
                <a:lnTo>
                  <a:pt x="771023" y="1544638"/>
                </a:lnTo>
                <a:lnTo>
                  <a:pt x="753890" y="1544321"/>
                </a:lnTo>
                <a:lnTo>
                  <a:pt x="736756" y="1543686"/>
                </a:lnTo>
                <a:lnTo>
                  <a:pt x="719622" y="1542733"/>
                </a:lnTo>
                <a:lnTo>
                  <a:pt x="702805" y="1541463"/>
                </a:lnTo>
                <a:lnTo>
                  <a:pt x="685989" y="1539558"/>
                </a:lnTo>
                <a:lnTo>
                  <a:pt x="669489" y="1537653"/>
                </a:lnTo>
                <a:lnTo>
                  <a:pt x="652673" y="1535431"/>
                </a:lnTo>
                <a:lnTo>
                  <a:pt x="636491" y="1532573"/>
                </a:lnTo>
                <a:lnTo>
                  <a:pt x="619992" y="1529716"/>
                </a:lnTo>
                <a:lnTo>
                  <a:pt x="603810" y="1526223"/>
                </a:lnTo>
                <a:lnTo>
                  <a:pt x="587628" y="1522096"/>
                </a:lnTo>
                <a:lnTo>
                  <a:pt x="571763" y="1518286"/>
                </a:lnTo>
                <a:lnTo>
                  <a:pt x="555898" y="1513841"/>
                </a:lnTo>
                <a:lnTo>
                  <a:pt x="540351" y="1509078"/>
                </a:lnTo>
                <a:lnTo>
                  <a:pt x="524486" y="1503998"/>
                </a:lnTo>
                <a:lnTo>
                  <a:pt x="509256" y="1498601"/>
                </a:lnTo>
                <a:lnTo>
                  <a:pt x="494343" y="1492886"/>
                </a:lnTo>
                <a:lnTo>
                  <a:pt x="479113" y="1486853"/>
                </a:lnTo>
                <a:lnTo>
                  <a:pt x="464200" y="1480503"/>
                </a:lnTo>
                <a:lnTo>
                  <a:pt x="449288" y="1474153"/>
                </a:lnTo>
                <a:lnTo>
                  <a:pt x="434692" y="1467168"/>
                </a:lnTo>
                <a:lnTo>
                  <a:pt x="420414" y="1459866"/>
                </a:lnTo>
                <a:lnTo>
                  <a:pt x="406136" y="1452246"/>
                </a:lnTo>
                <a:lnTo>
                  <a:pt x="392175" y="1444626"/>
                </a:lnTo>
                <a:lnTo>
                  <a:pt x="378214" y="1436688"/>
                </a:lnTo>
                <a:lnTo>
                  <a:pt x="364570" y="1428116"/>
                </a:lnTo>
                <a:lnTo>
                  <a:pt x="350927" y="1419861"/>
                </a:lnTo>
                <a:lnTo>
                  <a:pt x="337600" y="1410653"/>
                </a:lnTo>
                <a:lnTo>
                  <a:pt x="324591" y="1401763"/>
                </a:lnTo>
                <a:lnTo>
                  <a:pt x="311582" y="1392238"/>
                </a:lnTo>
                <a:lnTo>
                  <a:pt x="298891" y="1382396"/>
                </a:lnTo>
                <a:lnTo>
                  <a:pt x="286199" y="1372553"/>
                </a:lnTo>
                <a:lnTo>
                  <a:pt x="273507" y="1361758"/>
                </a:lnTo>
                <a:lnTo>
                  <a:pt x="260815" y="1351280"/>
                </a:lnTo>
                <a:lnTo>
                  <a:pt x="248441" y="1339850"/>
                </a:lnTo>
                <a:lnTo>
                  <a:pt x="236701" y="1328420"/>
                </a:lnTo>
                <a:lnTo>
                  <a:pt x="220202" y="1311910"/>
                </a:lnTo>
                <a:lnTo>
                  <a:pt x="204337" y="1295400"/>
                </a:lnTo>
                <a:lnTo>
                  <a:pt x="188790" y="1278255"/>
                </a:lnTo>
                <a:lnTo>
                  <a:pt x="173877" y="1260475"/>
                </a:lnTo>
                <a:lnTo>
                  <a:pt x="159599" y="1242378"/>
                </a:lnTo>
                <a:lnTo>
                  <a:pt x="145638" y="1223963"/>
                </a:lnTo>
                <a:lnTo>
                  <a:pt x="132629" y="1204913"/>
                </a:lnTo>
                <a:lnTo>
                  <a:pt x="119937" y="1185863"/>
                </a:lnTo>
                <a:lnTo>
                  <a:pt x="112005" y="1173163"/>
                </a:lnTo>
                <a:lnTo>
                  <a:pt x="104390" y="1160463"/>
                </a:lnTo>
                <a:lnTo>
                  <a:pt x="97409" y="1147445"/>
                </a:lnTo>
                <a:lnTo>
                  <a:pt x="90111" y="1134428"/>
                </a:lnTo>
                <a:lnTo>
                  <a:pt x="79641" y="1114108"/>
                </a:lnTo>
                <a:lnTo>
                  <a:pt x="69805" y="1093153"/>
                </a:lnTo>
                <a:lnTo>
                  <a:pt x="60286" y="1072198"/>
                </a:lnTo>
                <a:lnTo>
                  <a:pt x="51719" y="1050608"/>
                </a:lnTo>
                <a:lnTo>
                  <a:pt x="43469" y="1029018"/>
                </a:lnTo>
                <a:lnTo>
                  <a:pt x="36172" y="1006793"/>
                </a:lnTo>
                <a:lnTo>
                  <a:pt x="29826" y="984568"/>
                </a:lnTo>
                <a:lnTo>
                  <a:pt x="23480" y="961708"/>
                </a:lnTo>
                <a:lnTo>
                  <a:pt x="18086" y="939165"/>
                </a:lnTo>
                <a:lnTo>
                  <a:pt x="13326" y="915988"/>
                </a:lnTo>
                <a:lnTo>
                  <a:pt x="9202" y="892493"/>
                </a:lnTo>
                <a:lnTo>
                  <a:pt x="6029" y="868998"/>
                </a:lnTo>
                <a:lnTo>
                  <a:pt x="3490" y="845185"/>
                </a:lnTo>
                <a:lnTo>
                  <a:pt x="1587" y="820738"/>
                </a:lnTo>
                <a:lnTo>
                  <a:pt x="317" y="796608"/>
                </a:lnTo>
                <a:lnTo>
                  <a:pt x="0" y="772160"/>
                </a:lnTo>
                <a:lnTo>
                  <a:pt x="317" y="747713"/>
                </a:lnTo>
                <a:lnTo>
                  <a:pt x="1587" y="723583"/>
                </a:lnTo>
                <a:lnTo>
                  <a:pt x="3490" y="699453"/>
                </a:lnTo>
                <a:lnTo>
                  <a:pt x="6029" y="675640"/>
                </a:lnTo>
                <a:lnTo>
                  <a:pt x="9202" y="651828"/>
                </a:lnTo>
                <a:lnTo>
                  <a:pt x="13326" y="628650"/>
                </a:lnTo>
                <a:lnTo>
                  <a:pt x="18086" y="605473"/>
                </a:lnTo>
                <a:lnTo>
                  <a:pt x="23480" y="582295"/>
                </a:lnTo>
                <a:lnTo>
                  <a:pt x="29826" y="559753"/>
                </a:lnTo>
                <a:lnTo>
                  <a:pt x="36172" y="537528"/>
                </a:lnTo>
                <a:lnTo>
                  <a:pt x="43469" y="515620"/>
                </a:lnTo>
                <a:lnTo>
                  <a:pt x="51719" y="493713"/>
                </a:lnTo>
                <a:lnTo>
                  <a:pt x="60286" y="472440"/>
                </a:lnTo>
                <a:lnTo>
                  <a:pt x="69805" y="451168"/>
                </a:lnTo>
                <a:lnTo>
                  <a:pt x="79641" y="430530"/>
                </a:lnTo>
                <a:lnTo>
                  <a:pt x="90111" y="410210"/>
                </a:lnTo>
                <a:lnTo>
                  <a:pt x="97409" y="396875"/>
                </a:lnTo>
                <a:lnTo>
                  <a:pt x="104390" y="383858"/>
                </a:lnTo>
                <a:lnTo>
                  <a:pt x="112005" y="371158"/>
                </a:lnTo>
                <a:lnTo>
                  <a:pt x="119937" y="358775"/>
                </a:lnTo>
                <a:lnTo>
                  <a:pt x="132629" y="339090"/>
                </a:lnTo>
                <a:lnTo>
                  <a:pt x="145638" y="320040"/>
                </a:lnTo>
                <a:lnTo>
                  <a:pt x="159599" y="301625"/>
                </a:lnTo>
                <a:lnTo>
                  <a:pt x="173877" y="283528"/>
                </a:lnTo>
                <a:lnTo>
                  <a:pt x="188790" y="266065"/>
                </a:lnTo>
                <a:lnTo>
                  <a:pt x="204337" y="248920"/>
                </a:lnTo>
                <a:lnTo>
                  <a:pt x="220202" y="232093"/>
                </a:lnTo>
                <a:lnTo>
                  <a:pt x="236701" y="215900"/>
                </a:lnTo>
                <a:lnTo>
                  <a:pt x="248441" y="204470"/>
                </a:lnTo>
                <a:lnTo>
                  <a:pt x="260815" y="193358"/>
                </a:lnTo>
                <a:lnTo>
                  <a:pt x="273507" y="182245"/>
                </a:lnTo>
                <a:lnTo>
                  <a:pt x="286199" y="171768"/>
                </a:lnTo>
                <a:lnTo>
                  <a:pt x="298891" y="161925"/>
                </a:lnTo>
                <a:lnTo>
                  <a:pt x="311582" y="152400"/>
                </a:lnTo>
                <a:lnTo>
                  <a:pt x="324591" y="142558"/>
                </a:lnTo>
                <a:lnTo>
                  <a:pt x="337600" y="133668"/>
                </a:lnTo>
                <a:lnTo>
                  <a:pt x="350927" y="124460"/>
                </a:lnTo>
                <a:lnTo>
                  <a:pt x="364570" y="116205"/>
                </a:lnTo>
                <a:lnTo>
                  <a:pt x="378531" y="107633"/>
                </a:lnTo>
                <a:lnTo>
                  <a:pt x="392492" y="99695"/>
                </a:lnTo>
                <a:lnTo>
                  <a:pt x="406136" y="91758"/>
                </a:lnTo>
                <a:lnTo>
                  <a:pt x="420731" y="84455"/>
                </a:lnTo>
                <a:lnTo>
                  <a:pt x="435009" y="76835"/>
                </a:lnTo>
                <a:lnTo>
                  <a:pt x="449922" y="70168"/>
                </a:lnTo>
                <a:lnTo>
                  <a:pt x="464518" y="63818"/>
                </a:lnTo>
                <a:lnTo>
                  <a:pt x="479748" y="57150"/>
                </a:lnTo>
                <a:lnTo>
                  <a:pt x="494661" y="51118"/>
                </a:lnTo>
                <a:lnTo>
                  <a:pt x="509573" y="45720"/>
                </a:lnTo>
                <a:lnTo>
                  <a:pt x="525121" y="40005"/>
                </a:lnTo>
                <a:lnTo>
                  <a:pt x="540668" y="35243"/>
                </a:lnTo>
                <a:lnTo>
                  <a:pt x="556533" y="30480"/>
                </a:lnTo>
                <a:lnTo>
                  <a:pt x="572398" y="25718"/>
                </a:lnTo>
                <a:lnTo>
                  <a:pt x="588262" y="21908"/>
                </a:lnTo>
                <a:lnTo>
                  <a:pt x="604444" y="18098"/>
                </a:lnTo>
                <a:lnTo>
                  <a:pt x="620626" y="14605"/>
                </a:lnTo>
                <a:lnTo>
                  <a:pt x="637125" y="11748"/>
                </a:lnTo>
                <a:lnTo>
                  <a:pt x="653625" y="9208"/>
                </a:lnTo>
                <a:lnTo>
                  <a:pt x="670124" y="6350"/>
                </a:lnTo>
                <a:lnTo>
                  <a:pt x="686941" y="4445"/>
                </a:lnTo>
                <a:lnTo>
                  <a:pt x="703757" y="2858"/>
                </a:lnTo>
                <a:lnTo>
                  <a:pt x="720574" y="1588"/>
                </a:lnTo>
                <a:lnTo>
                  <a:pt x="737708" y="635"/>
                </a:lnTo>
                <a:lnTo>
                  <a:pt x="75484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1" name="KSO_Shape"/>
          <p:cNvSpPr>
            <a:spLocks/>
          </p:cNvSpPr>
          <p:nvPr/>
        </p:nvSpPr>
        <p:spPr bwMode="auto">
          <a:xfrm>
            <a:off x="5866363" y="2398284"/>
            <a:ext cx="303792" cy="314899"/>
          </a:xfrm>
          <a:custGeom>
            <a:avLst/>
            <a:gdLst>
              <a:gd name="T0" fmla="*/ 269770 w 11301413"/>
              <a:gd name="T1" fmla="*/ 1200927 h 11718926"/>
              <a:gd name="T2" fmla="*/ 408539 w 11301413"/>
              <a:gd name="T3" fmla="*/ 1208278 h 11718926"/>
              <a:gd name="T4" fmla="*/ 479976 w 11301413"/>
              <a:gd name="T5" fmla="*/ 1297067 h 11718926"/>
              <a:gd name="T6" fmla="*/ 479976 w 11301413"/>
              <a:gd name="T7" fmla="*/ 1710455 h 11718926"/>
              <a:gd name="T8" fmla="*/ 401049 w 11301413"/>
              <a:gd name="T9" fmla="*/ 1800397 h 11718926"/>
              <a:gd name="T10" fmla="*/ 138923 w 11301413"/>
              <a:gd name="T11" fmla="*/ 1800397 h 11718926"/>
              <a:gd name="T12" fmla="*/ 59997 w 11301413"/>
              <a:gd name="T13" fmla="*/ 1710455 h 11718926"/>
              <a:gd name="T14" fmla="*/ 59997 w 11301413"/>
              <a:gd name="T15" fmla="*/ 1297643 h 11718926"/>
              <a:gd name="T16" fmla="*/ 131434 w 11301413"/>
              <a:gd name="T17" fmla="*/ 1208278 h 11718926"/>
              <a:gd name="T18" fmla="*/ 269770 w 11301413"/>
              <a:gd name="T19" fmla="*/ 1200927 h 11718926"/>
              <a:gd name="T20" fmla="*/ 869740 w 11301413"/>
              <a:gd name="T21" fmla="*/ 1021179 h 11718926"/>
              <a:gd name="T22" fmla="*/ 1008508 w 11301413"/>
              <a:gd name="T23" fmla="*/ 1028529 h 11718926"/>
              <a:gd name="T24" fmla="*/ 1079945 w 11301413"/>
              <a:gd name="T25" fmla="*/ 1117879 h 11718926"/>
              <a:gd name="T26" fmla="*/ 1079945 w 11301413"/>
              <a:gd name="T27" fmla="*/ 1710471 h 11718926"/>
              <a:gd name="T28" fmla="*/ 1001019 w 11301413"/>
              <a:gd name="T29" fmla="*/ 1800397 h 11718926"/>
              <a:gd name="T30" fmla="*/ 738892 w 11301413"/>
              <a:gd name="T31" fmla="*/ 1800397 h 11718926"/>
              <a:gd name="T32" fmla="*/ 659966 w 11301413"/>
              <a:gd name="T33" fmla="*/ 1710471 h 11718926"/>
              <a:gd name="T34" fmla="*/ 659966 w 11301413"/>
              <a:gd name="T35" fmla="*/ 1117879 h 11718926"/>
              <a:gd name="T36" fmla="*/ 731403 w 11301413"/>
              <a:gd name="T37" fmla="*/ 1028529 h 11718926"/>
              <a:gd name="T38" fmla="*/ 869740 w 11301413"/>
              <a:gd name="T39" fmla="*/ 1021179 h 11718926"/>
              <a:gd name="T40" fmla="*/ 1469559 w 11301413"/>
              <a:gd name="T41" fmla="*/ 720707 h 11718926"/>
              <a:gd name="T42" fmla="*/ 1608510 w 11301413"/>
              <a:gd name="T43" fmla="*/ 728058 h 11718926"/>
              <a:gd name="T44" fmla="*/ 1679427 w 11301413"/>
              <a:gd name="T45" fmla="*/ 817996 h 11718926"/>
              <a:gd name="T46" fmla="*/ 1679427 w 11301413"/>
              <a:gd name="T47" fmla="*/ 1710459 h 11718926"/>
              <a:gd name="T48" fmla="*/ 1601015 w 11301413"/>
              <a:gd name="T49" fmla="*/ 1800397 h 11718926"/>
              <a:gd name="T50" fmla="*/ 1338104 w 11301413"/>
              <a:gd name="T51" fmla="*/ 1800397 h 11718926"/>
              <a:gd name="T52" fmla="*/ 1259692 w 11301413"/>
              <a:gd name="T53" fmla="*/ 1710459 h 11718926"/>
              <a:gd name="T54" fmla="*/ 1259692 w 11301413"/>
              <a:gd name="T55" fmla="*/ 817996 h 11718926"/>
              <a:gd name="T56" fmla="*/ 1330609 w 11301413"/>
              <a:gd name="T57" fmla="*/ 728058 h 11718926"/>
              <a:gd name="T58" fmla="*/ 1469559 w 11301413"/>
              <a:gd name="T59" fmla="*/ 720707 h 11718926"/>
              <a:gd name="T60" fmla="*/ 1527073 w 11301413"/>
              <a:gd name="T61" fmla="*/ 0 h 11718926"/>
              <a:gd name="T62" fmla="*/ 1736253 w 11301413"/>
              <a:gd name="T63" fmla="*/ 210420 h 11718926"/>
              <a:gd name="T64" fmla="*/ 1527073 w 11301413"/>
              <a:gd name="T65" fmla="*/ 420264 h 11718926"/>
              <a:gd name="T66" fmla="*/ 1462532 w 11301413"/>
              <a:gd name="T67" fmla="*/ 409311 h 11718926"/>
              <a:gd name="T68" fmla="*/ 970988 w 11301413"/>
              <a:gd name="T69" fmla="*/ 779997 h 11718926"/>
              <a:gd name="T70" fmla="*/ 810213 w 11301413"/>
              <a:gd name="T71" fmla="*/ 765008 h 11718926"/>
              <a:gd name="T72" fmla="*/ 595270 w 11301413"/>
              <a:gd name="T73" fmla="*/ 528645 h 11718926"/>
              <a:gd name="T74" fmla="*/ 415479 w 11301413"/>
              <a:gd name="T75" fmla="*/ 711970 h 11718926"/>
              <a:gd name="T76" fmla="*/ 418937 w 11301413"/>
              <a:gd name="T77" fmla="*/ 750019 h 11718926"/>
              <a:gd name="T78" fmla="*/ 209756 w 11301413"/>
              <a:gd name="T79" fmla="*/ 960439 h 11718926"/>
              <a:gd name="T80" fmla="*/ 0 w 11301413"/>
              <a:gd name="T81" fmla="*/ 750019 h 11718926"/>
              <a:gd name="T82" fmla="*/ 209756 w 11301413"/>
              <a:gd name="T83" fmla="*/ 540175 h 11718926"/>
              <a:gd name="T84" fmla="*/ 244332 w 11301413"/>
              <a:gd name="T85" fmla="*/ 543634 h 11718926"/>
              <a:gd name="T86" fmla="*/ 513442 w 11301413"/>
              <a:gd name="T87" fmla="*/ 276141 h 11718926"/>
              <a:gd name="T88" fmla="*/ 601033 w 11301413"/>
              <a:gd name="T89" fmla="*/ 240398 h 11718926"/>
              <a:gd name="T90" fmla="*/ 687471 w 11301413"/>
              <a:gd name="T91" fmla="*/ 279600 h 11718926"/>
              <a:gd name="T92" fmla="*/ 913939 w 11301413"/>
              <a:gd name="T93" fmla="*/ 522304 h 11718926"/>
              <a:gd name="T94" fmla="*/ 1317893 w 11301413"/>
              <a:gd name="T95" fmla="*/ 217338 h 11718926"/>
              <a:gd name="T96" fmla="*/ 1317316 w 11301413"/>
              <a:gd name="T97" fmla="*/ 210420 h 11718926"/>
              <a:gd name="T98" fmla="*/ 1527073 w 11301413"/>
              <a:gd name="T99" fmla="*/ 0 h 1171892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1301413" h="11718926">
                <a:moveTo>
                  <a:pt x="1755956" y="7816926"/>
                </a:moveTo>
                <a:cubicBezTo>
                  <a:pt x="2057354" y="7816926"/>
                  <a:pt x="2359221" y="7832876"/>
                  <a:pt x="2659213" y="7864774"/>
                </a:cubicBezTo>
                <a:cubicBezTo>
                  <a:pt x="2921705" y="7894796"/>
                  <a:pt x="3124200" y="8142484"/>
                  <a:pt x="3124200" y="8442710"/>
                </a:cubicBezTo>
                <a:cubicBezTo>
                  <a:pt x="3124200" y="8442710"/>
                  <a:pt x="3124200" y="8442710"/>
                  <a:pt x="3124200" y="11133486"/>
                </a:cubicBezTo>
                <a:cubicBezTo>
                  <a:pt x="3124200" y="11456228"/>
                  <a:pt x="2895456" y="11718926"/>
                  <a:pt x="2610464" y="11718926"/>
                </a:cubicBezTo>
                <a:cubicBezTo>
                  <a:pt x="2610464" y="11718926"/>
                  <a:pt x="2610464" y="11718926"/>
                  <a:pt x="904261" y="11718926"/>
                </a:cubicBezTo>
                <a:cubicBezTo>
                  <a:pt x="619269" y="11718926"/>
                  <a:pt x="390525" y="11456228"/>
                  <a:pt x="390525" y="11133486"/>
                </a:cubicBezTo>
                <a:cubicBezTo>
                  <a:pt x="390525" y="11133486"/>
                  <a:pt x="390525" y="11133486"/>
                  <a:pt x="390525" y="8446462"/>
                </a:cubicBezTo>
                <a:cubicBezTo>
                  <a:pt x="390525" y="8146236"/>
                  <a:pt x="593019" y="7894796"/>
                  <a:pt x="855512" y="7864774"/>
                </a:cubicBezTo>
                <a:cubicBezTo>
                  <a:pt x="1153629" y="7832876"/>
                  <a:pt x="1454558" y="7816926"/>
                  <a:pt x="1755956" y="7816926"/>
                </a:cubicBezTo>
                <a:close/>
                <a:moveTo>
                  <a:pt x="5661206" y="6646934"/>
                </a:moveTo>
                <a:cubicBezTo>
                  <a:pt x="5962604" y="6646934"/>
                  <a:pt x="6264471" y="6662880"/>
                  <a:pt x="6564463" y="6694774"/>
                </a:cubicBezTo>
                <a:cubicBezTo>
                  <a:pt x="6826955" y="6721040"/>
                  <a:pt x="7029450" y="6976188"/>
                  <a:pt x="7029450" y="7276360"/>
                </a:cubicBezTo>
                <a:cubicBezTo>
                  <a:pt x="7029450" y="7276360"/>
                  <a:pt x="7029450" y="7276360"/>
                  <a:pt x="7029450" y="11133588"/>
                </a:cubicBezTo>
                <a:cubicBezTo>
                  <a:pt x="7029450" y="11456274"/>
                  <a:pt x="6796957" y="11718926"/>
                  <a:pt x="6515714" y="11718926"/>
                </a:cubicBezTo>
                <a:cubicBezTo>
                  <a:pt x="6515714" y="11718926"/>
                  <a:pt x="6515714" y="11718926"/>
                  <a:pt x="4809511" y="11718926"/>
                </a:cubicBezTo>
                <a:cubicBezTo>
                  <a:pt x="4524519" y="11718926"/>
                  <a:pt x="4295775" y="11456274"/>
                  <a:pt x="4295775" y="11133588"/>
                </a:cubicBezTo>
                <a:cubicBezTo>
                  <a:pt x="4295775" y="11133588"/>
                  <a:pt x="4295775" y="11133588"/>
                  <a:pt x="4295775" y="7276360"/>
                </a:cubicBezTo>
                <a:cubicBezTo>
                  <a:pt x="4295775" y="6976188"/>
                  <a:pt x="4498269" y="6721040"/>
                  <a:pt x="4760762" y="6694774"/>
                </a:cubicBezTo>
                <a:cubicBezTo>
                  <a:pt x="5058879" y="6662880"/>
                  <a:pt x="5359808" y="6646934"/>
                  <a:pt x="5661206" y="6646934"/>
                </a:cubicBezTo>
                <a:close/>
                <a:moveTo>
                  <a:pt x="9565481" y="4691138"/>
                </a:moveTo>
                <a:cubicBezTo>
                  <a:pt x="9867587" y="4691138"/>
                  <a:pt x="10169692" y="4707086"/>
                  <a:pt x="10469922" y="4738984"/>
                </a:cubicBezTo>
                <a:cubicBezTo>
                  <a:pt x="10732623" y="4769004"/>
                  <a:pt x="10931525" y="5020432"/>
                  <a:pt x="10931525" y="5324398"/>
                </a:cubicBezTo>
                <a:cubicBezTo>
                  <a:pt x="10931525" y="5324398"/>
                  <a:pt x="10931525" y="5324398"/>
                  <a:pt x="10931525" y="11133512"/>
                </a:cubicBezTo>
                <a:cubicBezTo>
                  <a:pt x="10931525" y="11456240"/>
                  <a:pt x="10702600" y="11718926"/>
                  <a:pt x="10421135" y="11718926"/>
                </a:cubicBezTo>
                <a:cubicBezTo>
                  <a:pt x="10421135" y="11718926"/>
                  <a:pt x="10421135" y="11718926"/>
                  <a:pt x="8709827" y="11718926"/>
                </a:cubicBezTo>
                <a:cubicBezTo>
                  <a:pt x="8428362" y="11718926"/>
                  <a:pt x="8199437" y="11456240"/>
                  <a:pt x="8199437" y="11133512"/>
                </a:cubicBezTo>
                <a:cubicBezTo>
                  <a:pt x="8199437" y="11133512"/>
                  <a:pt x="8199437" y="11133512"/>
                  <a:pt x="8199437" y="5324398"/>
                </a:cubicBezTo>
                <a:cubicBezTo>
                  <a:pt x="8199437" y="5020432"/>
                  <a:pt x="8398339" y="4769004"/>
                  <a:pt x="8661040" y="4738984"/>
                </a:cubicBezTo>
                <a:cubicBezTo>
                  <a:pt x="8961270" y="4707086"/>
                  <a:pt x="9263375" y="4691138"/>
                  <a:pt x="9565481" y="4691138"/>
                </a:cubicBezTo>
                <a:close/>
                <a:moveTo>
                  <a:pt x="9939842" y="0"/>
                </a:moveTo>
                <a:cubicBezTo>
                  <a:pt x="10693770" y="0"/>
                  <a:pt x="11301413" y="611648"/>
                  <a:pt x="11301413" y="1369642"/>
                </a:cubicBezTo>
                <a:cubicBezTo>
                  <a:pt x="11301413" y="2123884"/>
                  <a:pt x="10693770" y="2735532"/>
                  <a:pt x="9939842" y="2735532"/>
                </a:cubicBezTo>
                <a:cubicBezTo>
                  <a:pt x="9789807" y="2735532"/>
                  <a:pt x="9651024" y="2705514"/>
                  <a:pt x="9519743" y="2664236"/>
                </a:cubicBezTo>
                <a:cubicBezTo>
                  <a:pt x="9519743" y="2664236"/>
                  <a:pt x="9519743" y="2664236"/>
                  <a:pt x="6320239" y="5077060"/>
                </a:cubicBezTo>
                <a:cubicBezTo>
                  <a:pt x="5997663" y="5320968"/>
                  <a:pt x="5543807" y="5275940"/>
                  <a:pt x="5273743" y="4979496"/>
                </a:cubicBezTo>
                <a:cubicBezTo>
                  <a:pt x="5273743" y="4979496"/>
                  <a:pt x="5273743" y="4979496"/>
                  <a:pt x="3874663" y="3440992"/>
                </a:cubicBezTo>
                <a:cubicBezTo>
                  <a:pt x="3874663" y="3440992"/>
                  <a:pt x="3874663" y="3440992"/>
                  <a:pt x="2704387" y="4634272"/>
                </a:cubicBezTo>
                <a:cubicBezTo>
                  <a:pt x="2719391" y="4716824"/>
                  <a:pt x="2726893" y="4799378"/>
                  <a:pt x="2726893" y="4881932"/>
                </a:cubicBezTo>
                <a:cubicBezTo>
                  <a:pt x="2726893" y="5639926"/>
                  <a:pt x="2119249" y="6251576"/>
                  <a:pt x="1365322" y="6251576"/>
                </a:cubicBezTo>
                <a:cubicBezTo>
                  <a:pt x="611394" y="6251576"/>
                  <a:pt x="0" y="5639926"/>
                  <a:pt x="0" y="4881932"/>
                </a:cubicBezTo>
                <a:cubicBezTo>
                  <a:pt x="0" y="4127690"/>
                  <a:pt x="611394" y="3516042"/>
                  <a:pt x="1365322" y="3516042"/>
                </a:cubicBezTo>
                <a:cubicBezTo>
                  <a:pt x="1440339" y="3516042"/>
                  <a:pt x="1515357" y="3527300"/>
                  <a:pt x="1590375" y="3538556"/>
                </a:cubicBezTo>
                <a:cubicBezTo>
                  <a:pt x="1590375" y="3538556"/>
                  <a:pt x="1590375" y="3538556"/>
                  <a:pt x="3342037" y="1797422"/>
                </a:cubicBezTo>
                <a:cubicBezTo>
                  <a:pt x="3492073" y="1647324"/>
                  <a:pt x="3702122" y="1557266"/>
                  <a:pt x="3912172" y="1564770"/>
                </a:cubicBezTo>
                <a:cubicBezTo>
                  <a:pt x="4125972" y="1572274"/>
                  <a:pt x="4328520" y="1662334"/>
                  <a:pt x="4474805" y="1819936"/>
                </a:cubicBezTo>
                <a:cubicBezTo>
                  <a:pt x="4474805" y="1819936"/>
                  <a:pt x="4474805" y="1819936"/>
                  <a:pt x="5948902" y="3399716"/>
                </a:cubicBezTo>
                <a:cubicBezTo>
                  <a:pt x="5948902" y="3399716"/>
                  <a:pt x="5948902" y="3399716"/>
                  <a:pt x="8578271" y="1414672"/>
                </a:cubicBezTo>
                <a:cubicBezTo>
                  <a:pt x="8578271" y="1399662"/>
                  <a:pt x="8574520" y="1384652"/>
                  <a:pt x="8574520" y="1369642"/>
                </a:cubicBezTo>
                <a:cubicBezTo>
                  <a:pt x="8574520" y="611648"/>
                  <a:pt x="9185915" y="0"/>
                  <a:pt x="99398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5" name="KSO_Shape"/>
          <p:cNvSpPr>
            <a:spLocks/>
          </p:cNvSpPr>
          <p:nvPr/>
        </p:nvSpPr>
        <p:spPr bwMode="auto">
          <a:xfrm>
            <a:off x="8724148" y="2350359"/>
            <a:ext cx="300103" cy="399250"/>
          </a:xfrm>
          <a:custGeom>
            <a:avLst/>
            <a:gdLst>
              <a:gd name="T0" fmla="*/ 646493 w 1717675"/>
              <a:gd name="T1" fmla="*/ 1877821 h 2282826"/>
              <a:gd name="T2" fmla="*/ 632296 w 1717675"/>
              <a:gd name="T3" fmla="*/ 1902668 h 2282826"/>
              <a:gd name="T4" fmla="*/ 561643 w 1717675"/>
              <a:gd name="T5" fmla="*/ 1890245 h 2282826"/>
              <a:gd name="T6" fmla="*/ 521694 w 1717675"/>
              <a:gd name="T7" fmla="*/ 1869426 h 2282826"/>
              <a:gd name="T8" fmla="*/ 494290 w 1717675"/>
              <a:gd name="T9" fmla="*/ 1846258 h 2282826"/>
              <a:gd name="T10" fmla="*/ 343424 w 1717675"/>
              <a:gd name="T11" fmla="*/ 1841558 h 2282826"/>
              <a:gd name="T12" fmla="*/ 316294 w 1717675"/>
              <a:gd name="T13" fmla="*/ 1870770 h 2282826"/>
              <a:gd name="T14" fmla="*/ 281223 w 1717675"/>
              <a:gd name="T15" fmla="*/ 1887558 h 2282826"/>
              <a:gd name="T16" fmla="*/ 211414 w 1717675"/>
              <a:gd name="T17" fmla="*/ 1903339 h 2282826"/>
              <a:gd name="T18" fmla="*/ 188916 w 1717675"/>
              <a:gd name="T19" fmla="*/ 1880842 h 2282826"/>
              <a:gd name="T20" fmla="*/ 910172 w 1717675"/>
              <a:gd name="T21" fmla="*/ 1591032 h 2282826"/>
              <a:gd name="T22" fmla="*/ 919436 w 1717675"/>
              <a:gd name="T23" fmla="*/ 1837004 h 2282826"/>
              <a:gd name="T24" fmla="*/ 824151 w 1717675"/>
              <a:gd name="T25" fmla="*/ 1660503 h 2282826"/>
              <a:gd name="T26" fmla="*/ 824482 w 1717675"/>
              <a:gd name="T27" fmla="*/ 1624272 h 2282826"/>
              <a:gd name="T28" fmla="*/ 876757 w 1717675"/>
              <a:gd name="T29" fmla="*/ 1594689 h 2282826"/>
              <a:gd name="T30" fmla="*/ 1310359 w 1717675"/>
              <a:gd name="T31" fmla="*/ 1868582 h 2282826"/>
              <a:gd name="T32" fmla="*/ 1270941 w 1717675"/>
              <a:gd name="T33" fmla="*/ 1904007 h 2282826"/>
              <a:gd name="T34" fmla="*/ 1006609 w 1717675"/>
              <a:gd name="T35" fmla="*/ 1889771 h 2282826"/>
              <a:gd name="T36" fmla="*/ 1152025 w 1717675"/>
              <a:gd name="T37" fmla="*/ 931304 h 2282826"/>
              <a:gd name="T38" fmla="*/ 726881 w 1717675"/>
              <a:gd name="T39" fmla="*/ 867716 h 2282826"/>
              <a:gd name="T40" fmla="*/ 541604 w 1717675"/>
              <a:gd name="T41" fmla="*/ 825323 h 2282826"/>
              <a:gd name="T42" fmla="*/ 705045 w 1717675"/>
              <a:gd name="T43" fmla="*/ 716362 h 2282826"/>
              <a:gd name="T44" fmla="*/ 714308 w 1717675"/>
              <a:gd name="T45" fmla="*/ 706427 h 2282826"/>
              <a:gd name="T46" fmla="*/ 682546 w 1717675"/>
              <a:gd name="T47" fmla="*/ 491816 h 2282826"/>
              <a:gd name="T48" fmla="*/ 798014 w 1717675"/>
              <a:gd name="T49" fmla="*/ 552755 h 2282826"/>
              <a:gd name="T50" fmla="*/ 848634 w 1717675"/>
              <a:gd name="T51" fmla="*/ 615349 h 2282826"/>
              <a:gd name="T52" fmla="*/ 843672 w 1717675"/>
              <a:gd name="T53" fmla="*/ 704439 h 2282826"/>
              <a:gd name="T54" fmla="*/ 678577 w 1717675"/>
              <a:gd name="T55" fmla="*/ 998536 h 2282826"/>
              <a:gd name="T56" fmla="*/ 639536 w 1717675"/>
              <a:gd name="T57" fmla="*/ 1263155 h 2282826"/>
              <a:gd name="T58" fmla="*/ 355335 w 1717675"/>
              <a:gd name="T59" fmla="*/ 1810611 h 2282826"/>
              <a:gd name="T60" fmla="*/ 169727 w 1717675"/>
              <a:gd name="T61" fmla="*/ 1155519 h 2282826"/>
              <a:gd name="T62" fmla="*/ 74773 w 1717675"/>
              <a:gd name="T63" fmla="*/ 1019069 h 2282826"/>
              <a:gd name="T64" fmla="*/ 5956 w 1717675"/>
              <a:gd name="T65" fmla="*/ 714707 h 2282826"/>
              <a:gd name="T66" fmla="*/ 3640 w 1717675"/>
              <a:gd name="T67" fmla="*/ 610713 h 2282826"/>
              <a:gd name="T68" fmla="*/ 60546 w 1717675"/>
              <a:gd name="T69" fmla="*/ 545468 h 2282826"/>
              <a:gd name="T70" fmla="*/ 178990 w 1717675"/>
              <a:gd name="T71" fmla="*/ 498771 h 2282826"/>
              <a:gd name="T72" fmla="*/ 406617 w 1717675"/>
              <a:gd name="T73" fmla="*/ 556398 h 2282826"/>
              <a:gd name="T74" fmla="*/ 560793 w 1717675"/>
              <a:gd name="T75" fmla="*/ 477575 h 2282826"/>
              <a:gd name="T76" fmla="*/ 528293 w 1717675"/>
              <a:gd name="T77" fmla="*/ 15908 h 2282826"/>
              <a:gd name="T78" fmla="*/ 610084 w 1717675"/>
              <a:gd name="T79" fmla="*/ 67278 h 2282826"/>
              <a:gd name="T80" fmla="*/ 575977 w 1717675"/>
              <a:gd name="T81" fmla="*/ 113675 h 2282826"/>
              <a:gd name="T82" fmla="*/ 510080 w 1717675"/>
              <a:gd name="T83" fmla="*/ 126932 h 2282826"/>
              <a:gd name="T84" fmla="*/ 527630 w 1717675"/>
              <a:gd name="T85" fmla="*/ 138864 h 2282826"/>
              <a:gd name="T86" fmla="*/ 587235 w 1717675"/>
              <a:gd name="T87" fmla="*/ 146155 h 2282826"/>
              <a:gd name="T88" fmla="*/ 600150 w 1717675"/>
              <a:gd name="T89" fmla="*/ 190233 h 2282826"/>
              <a:gd name="T90" fmla="*/ 616376 w 1717675"/>
              <a:gd name="T91" fmla="*/ 239282 h 2282826"/>
              <a:gd name="T92" fmla="*/ 603130 w 1717675"/>
              <a:gd name="T93" fmla="*/ 312857 h 2282826"/>
              <a:gd name="T94" fmla="*/ 587566 w 1717675"/>
              <a:gd name="T95" fmla="*/ 315177 h 2282826"/>
              <a:gd name="T96" fmla="*/ 545181 w 1717675"/>
              <a:gd name="T97" fmla="*/ 411619 h 2282826"/>
              <a:gd name="T98" fmla="*/ 478953 w 1717675"/>
              <a:gd name="T99" fmla="*/ 468954 h 2282826"/>
              <a:gd name="T100" fmla="*/ 413718 w 1717675"/>
              <a:gd name="T101" fmla="*/ 480223 h 2282826"/>
              <a:gd name="T102" fmla="*/ 348815 w 1717675"/>
              <a:gd name="T103" fmla="*/ 442110 h 2282826"/>
              <a:gd name="T104" fmla="*/ 287554 w 1717675"/>
              <a:gd name="T105" fmla="*/ 364558 h 2282826"/>
              <a:gd name="T106" fmla="*/ 255765 w 1717675"/>
              <a:gd name="T107" fmla="*/ 313852 h 2282826"/>
              <a:gd name="T108" fmla="*/ 239207 w 1717675"/>
              <a:gd name="T109" fmla="*/ 289327 h 2282826"/>
              <a:gd name="T110" fmla="*/ 247486 w 1717675"/>
              <a:gd name="T111" fmla="*/ 195867 h 2282826"/>
              <a:gd name="T112" fmla="*/ 255433 w 1717675"/>
              <a:gd name="T113" fmla="*/ 146817 h 2282826"/>
              <a:gd name="T114" fmla="*/ 272652 w 1717675"/>
              <a:gd name="T115" fmla="*/ 85174 h 2282826"/>
              <a:gd name="T116" fmla="*/ 273977 w 1717675"/>
              <a:gd name="T117" fmla="*/ 57003 h 2282826"/>
              <a:gd name="T118" fmla="*/ 370339 w 1717675"/>
              <a:gd name="T119" fmla="*/ 9942 h 228282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717675" h="2282826">
                <a:moveTo>
                  <a:pt x="592137" y="2193925"/>
                </a:moveTo>
                <a:lnTo>
                  <a:pt x="708970" y="2193925"/>
                </a:lnTo>
                <a:lnTo>
                  <a:pt x="714515" y="2197144"/>
                </a:lnTo>
                <a:lnTo>
                  <a:pt x="727980" y="2206399"/>
                </a:lnTo>
                <a:lnTo>
                  <a:pt x="736693" y="2212836"/>
                </a:lnTo>
                <a:lnTo>
                  <a:pt x="745406" y="2219677"/>
                </a:lnTo>
                <a:lnTo>
                  <a:pt x="754119" y="2226919"/>
                </a:lnTo>
                <a:lnTo>
                  <a:pt x="762436" y="2234966"/>
                </a:lnTo>
                <a:lnTo>
                  <a:pt x="769565" y="2242611"/>
                </a:lnTo>
                <a:lnTo>
                  <a:pt x="773129" y="2246635"/>
                </a:lnTo>
                <a:lnTo>
                  <a:pt x="775505" y="2250256"/>
                </a:lnTo>
                <a:lnTo>
                  <a:pt x="778278" y="2253877"/>
                </a:lnTo>
                <a:lnTo>
                  <a:pt x="779466" y="2257499"/>
                </a:lnTo>
                <a:lnTo>
                  <a:pt x="780654" y="2261120"/>
                </a:lnTo>
                <a:lnTo>
                  <a:pt x="781050" y="2264339"/>
                </a:lnTo>
                <a:lnTo>
                  <a:pt x="780654" y="2267558"/>
                </a:lnTo>
                <a:lnTo>
                  <a:pt x="779070" y="2269972"/>
                </a:lnTo>
                <a:lnTo>
                  <a:pt x="777089" y="2272386"/>
                </a:lnTo>
                <a:lnTo>
                  <a:pt x="773921" y="2275203"/>
                </a:lnTo>
                <a:lnTo>
                  <a:pt x="769565" y="2276812"/>
                </a:lnTo>
                <a:lnTo>
                  <a:pt x="764812" y="2278422"/>
                </a:lnTo>
                <a:lnTo>
                  <a:pt x="758475" y="2280031"/>
                </a:lnTo>
                <a:lnTo>
                  <a:pt x="750951" y="2280836"/>
                </a:lnTo>
                <a:lnTo>
                  <a:pt x="741446" y="2281238"/>
                </a:lnTo>
                <a:lnTo>
                  <a:pt x="732733" y="2281238"/>
                </a:lnTo>
                <a:lnTo>
                  <a:pt x="724020" y="2280434"/>
                </a:lnTo>
                <a:lnTo>
                  <a:pt x="715703" y="2279226"/>
                </a:lnTo>
                <a:lnTo>
                  <a:pt x="707782" y="2278019"/>
                </a:lnTo>
                <a:lnTo>
                  <a:pt x="700653" y="2276008"/>
                </a:lnTo>
                <a:lnTo>
                  <a:pt x="693524" y="2273996"/>
                </a:lnTo>
                <a:lnTo>
                  <a:pt x="686395" y="2271179"/>
                </a:lnTo>
                <a:lnTo>
                  <a:pt x="680059" y="2268363"/>
                </a:lnTo>
                <a:lnTo>
                  <a:pt x="673722" y="2265144"/>
                </a:lnTo>
                <a:lnTo>
                  <a:pt x="667385" y="2261925"/>
                </a:lnTo>
                <a:lnTo>
                  <a:pt x="661445" y="2258303"/>
                </a:lnTo>
                <a:lnTo>
                  <a:pt x="649959" y="2250659"/>
                </a:lnTo>
                <a:lnTo>
                  <a:pt x="638474" y="2242611"/>
                </a:lnTo>
                <a:lnTo>
                  <a:pt x="633722" y="2239392"/>
                </a:lnTo>
                <a:lnTo>
                  <a:pt x="630553" y="2237381"/>
                </a:lnTo>
                <a:lnTo>
                  <a:pt x="629365" y="2237381"/>
                </a:lnTo>
                <a:lnTo>
                  <a:pt x="627781" y="2237381"/>
                </a:lnTo>
                <a:lnTo>
                  <a:pt x="627385" y="2237783"/>
                </a:lnTo>
                <a:lnTo>
                  <a:pt x="626593" y="2238990"/>
                </a:lnTo>
                <a:lnTo>
                  <a:pt x="625801" y="2240197"/>
                </a:lnTo>
                <a:lnTo>
                  <a:pt x="625405" y="2241807"/>
                </a:lnTo>
                <a:lnTo>
                  <a:pt x="624613" y="2243014"/>
                </a:lnTo>
                <a:lnTo>
                  <a:pt x="623820" y="2243416"/>
                </a:lnTo>
                <a:lnTo>
                  <a:pt x="623028" y="2243416"/>
                </a:lnTo>
                <a:lnTo>
                  <a:pt x="609563" y="2243014"/>
                </a:lnTo>
                <a:lnTo>
                  <a:pt x="602434" y="2242209"/>
                </a:lnTo>
                <a:lnTo>
                  <a:pt x="599266" y="2241404"/>
                </a:lnTo>
                <a:lnTo>
                  <a:pt x="597682" y="2240599"/>
                </a:lnTo>
                <a:lnTo>
                  <a:pt x="595305" y="2229333"/>
                </a:lnTo>
                <a:lnTo>
                  <a:pt x="593721" y="2220079"/>
                </a:lnTo>
                <a:lnTo>
                  <a:pt x="592929" y="2212434"/>
                </a:lnTo>
                <a:lnTo>
                  <a:pt x="592929" y="2206801"/>
                </a:lnTo>
                <a:lnTo>
                  <a:pt x="592929" y="2202375"/>
                </a:lnTo>
                <a:lnTo>
                  <a:pt x="593325" y="2199558"/>
                </a:lnTo>
                <a:lnTo>
                  <a:pt x="593721" y="2197144"/>
                </a:lnTo>
                <a:lnTo>
                  <a:pt x="592137" y="2193925"/>
                </a:lnTo>
                <a:close/>
                <a:moveTo>
                  <a:pt x="295275" y="2193925"/>
                </a:moveTo>
                <a:lnTo>
                  <a:pt x="412750" y="2193925"/>
                </a:lnTo>
                <a:lnTo>
                  <a:pt x="411162" y="2197144"/>
                </a:lnTo>
                <a:lnTo>
                  <a:pt x="411559" y="2199558"/>
                </a:lnTo>
                <a:lnTo>
                  <a:pt x="411956" y="2202375"/>
                </a:lnTo>
                <a:lnTo>
                  <a:pt x="411956" y="2206801"/>
                </a:lnTo>
                <a:lnTo>
                  <a:pt x="411956" y="2212434"/>
                </a:lnTo>
                <a:lnTo>
                  <a:pt x="411162" y="2220079"/>
                </a:lnTo>
                <a:lnTo>
                  <a:pt x="409575" y="2229333"/>
                </a:lnTo>
                <a:lnTo>
                  <a:pt x="407194" y="2240599"/>
                </a:lnTo>
                <a:lnTo>
                  <a:pt x="405606" y="2241404"/>
                </a:lnTo>
                <a:lnTo>
                  <a:pt x="402431" y="2242209"/>
                </a:lnTo>
                <a:lnTo>
                  <a:pt x="395287" y="2243014"/>
                </a:lnTo>
                <a:lnTo>
                  <a:pt x="381794" y="2243416"/>
                </a:lnTo>
                <a:lnTo>
                  <a:pt x="381000" y="2243416"/>
                </a:lnTo>
                <a:lnTo>
                  <a:pt x="380603" y="2243014"/>
                </a:lnTo>
                <a:lnTo>
                  <a:pt x="379412" y="2241807"/>
                </a:lnTo>
                <a:lnTo>
                  <a:pt x="379015" y="2240197"/>
                </a:lnTo>
                <a:lnTo>
                  <a:pt x="378222" y="2238990"/>
                </a:lnTo>
                <a:lnTo>
                  <a:pt x="377825" y="2237783"/>
                </a:lnTo>
                <a:lnTo>
                  <a:pt x="377031" y="2237381"/>
                </a:lnTo>
                <a:lnTo>
                  <a:pt x="375840" y="2237381"/>
                </a:lnTo>
                <a:lnTo>
                  <a:pt x="374650" y="2237381"/>
                </a:lnTo>
                <a:lnTo>
                  <a:pt x="371475" y="2239392"/>
                </a:lnTo>
                <a:lnTo>
                  <a:pt x="366315" y="2242611"/>
                </a:lnTo>
                <a:lnTo>
                  <a:pt x="354806" y="2250659"/>
                </a:lnTo>
                <a:lnTo>
                  <a:pt x="343694" y="2258303"/>
                </a:lnTo>
                <a:lnTo>
                  <a:pt x="337343" y="2261925"/>
                </a:lnTo>
                <a:lnTo>
                  <a:pt x="331390" y="2265144"/>
                </a:lnTo>
                <a:lnTo>
                  <a:pt x="324643" y="2268363"/>
                </a:lnTo>
                <a:lnTo>
                  <a:pt x="318293" y="2271179"/>
                </a:lnTo>
                <a:lnTo>
                  <a:pt x="311150" y="2273996"/>
                </a:lnTo>
                <a:lnTo>
                  <a:pt x="304006" y="2276008"/>
                </a:lnTo>
                <a:lnTo>
                  <a:pt x="296862" y="2278019"/>
                </a:lnTo>
                <a:lnTo>
                  <a:pt x="288528" y="2279226"/>
                </a:lnTo>
                <a:lnTo>
                  <a:pt x="280590" y="2280434"/>
                </a:lnTo>
                <a:lnTo>
                  <a:pt x="272256" y="2281238"/>
                </a:lnTo>
                <a:lnTo>
                  <a:pt x="263128" y="2281238"/>
                </a:lnTo>
                <a:lnTo>
                  <a:pt x="253603" y="2280836"/>
                </a:lnTo>
                <a:lnTo>
                  <a:pt x="246062" y="2280031"/>
                </a:lnTo>
                <a:lnTo>
                  <a:pt x="239712" y="2278422"/>
                </a:lnTo>
                <a:lnTo>
                  <a:pt x="234949" y="2276812"/>
                </a:lnTo>
                <a:lnTo>
                  <a:pt x="230584" y="2275203"/>
                </a:lnTo>
                <a:lnTo>
                  <a:pt x="227409" y="2272386"/>
                </a:lnTo>
                <a:lnTo>
                  <a:pt x="225424" y="2269972"/>
                </a:lnTo>
                <a:lnTo>
                  <a:pt x="224234" y="2267558"/>
                </a:lnTo>
                <a:lnTo>
                  <a:pt x="223837" y="2264339"/>
                </a:lnTo>
                <a:lnTo>
                  <a:pt x="223837" y="2261120"/>
                </a:lnTo>
                <a:lnTo>
                  <a:pt x="225028" y="2257499"/>
                </a:lnTo>
                <a:lnTo>
                  <a:pt x="226615" y="2253877"/>
                </a:lnTo>
                <a:lnTo>
                  <a:pt x="228996" y="2250256"/>
                </a:lnTo>
                <a:lnTo>
                  <a:pt x="231378" y="2246635"/>
                </a:lnTo>
                <a:lnTo>
                  <a:pt x="234949" y="2242611"/>
                </a:lnTo>
                <a:lnTo>
                  <a:pt x="242093" y="2234966"/>
                </a:lnTo>
                <a:lnTo>
                  <a:pt x="250428" y="2226919"/>
                </a:lnTo>
                <a:lnTo>
                  <a:pt x="259159" y="2219677"/>
                </a:lnTo>
                <a:lnTo>
                  <a:pt x="268684" y="2212836"/>
                </a:lnTo>
                <a:lnTo>
                  <a:pt x="277018" y="2206399"/>
                </a:lnTo>
                <a:lnTo>
                  <a:pt x="290115" y="2197144"/>
                </a:lnTo>
                <a:lnTo>
                  <a:pt x="295275" y="2193925"/>
                </a:lnTo>
                <a:close/>
                <a:moveTo>
                  <a:pt x="1091803" y="1906588"/>
                </a:moveTo>
                <a:lnTo>
                  <a:pt x="1106091" y="1906588"/>
                </a:lnTo>
                <a:lnTo>
                  <a:pt x="1118394" y="1906588"/>
                </a:lnTo>
                <a:lnTo>
                  <a:pt x="1127919" y="1906987"/>
                </a:lnTo>
                <a:lnTo>
                  <a:pt x="1136650" y="1907385"/>
                </a:lnTo>
                <a:lnTo>
                  <a:pt x="1129506" y="2235201"/>
                </a:lnTo>
                <a:lnTo>
                  <a:pt x="1127919" y="2234006"/>
                </a:lnTo>
                <a:lnTo>
                  <a:pt x="1123950" y="2229625"/>
                </a:lnTo>
                <a:lnTo>
                  <a:pt x="1119981" y="2225243"/>
                </a:lnTo>
                <a:lnTo>
                  <a:pt x="1115219" y="2219667"/>
                </a:lnTo>
                <a:lnTo>
                  <a:pt x="1109663" y="2211302"/>
                </a:lnTo>
                <a:lnTo>
                  <a:pt x="1102916" y="2201344"/>
                </a:lnTo>
                <a:lnTo>
                  <a:pt x="1094185" y="2188598"/>
                </a:lnTo>
                <a:lnTo>
                  <a:pt x="1085056" y="2173064"/>
                </a:lnTo>
                <a:lnTo>
                  <a:pt x="1073547" y="2154343"/>
                </a:lnTo>
                <a:lnTo>
                  <a:pt x="1061641" y="2132435"/>
                </a:lnTo>
                <a:lnTo>
                  <a:pt x="1047353" y="2106943"/>
                </a:lnTo>
                <a:lnTo>
                  <a:pt x="1031478" y="2077467"/>
                </a:lnTo>
                <a:lnTo>
                  <a:pt x="1014413" y="2043610"/>
                </a:lnTo>
                <a:lnTo>
                  <a:pt x="994966" y="2005371"/>
                </a:lnTo>
                <a:lnTo>
                  <a:pt x="992188" y="1999795"/>
                </a:lnTo>
                <a:lnTo>
                  <a:pt x="990203" y="1995015"/>
                </a:lnTo>
                <a:lnTo>
                  <a:pt x="988616" y="1989837"/>
                </a:lnTo>
                <a:lnTo>
                  <a:pt x="987028" y="1985057"/>
                </a:lnTo>
                <a:lnTo>
                  <a:pt x="985838" y="1980277"/>
                </a:lnTo>
                <a:lnTo>
                  <a:pt x="985044" y="1976294"/>
                </a:lnTo>
                <a:lnTo>
                  <a:pt x="984647" y="1971514"/>
                </a:lnTo>
                <a:lnTo>
                  <a:pt x="984250" y="1967929"/>
                </a:lnTo>
                <a:lnTo>
                  <a:pt x="984250" y="1963946"/>
                </a:lnTo>
                <a:lnTo>
                  <a:pt x="984647" y="1959963"/>
                </a:lnTo>
                <a:lnTo>
                  <a:pt x="985441" y="1956378"/>
                </a:lnTo>
                <a:lnTo>
                  <a:pt x="986235" y="1952793"/>
                </a:lnTo>
                <a:lnTo>
                  <a:pt x="987822" y="1950005"/>
                </a:lnTo>
                <a:lnTo>
                  <a:pt x="989013" y="1946420"/>
                </a:lnTo>
                <a:lnTo>
                  <a:pt x="990600" y="1943632"/>
                </a:lnTo>
                <a:lnTo>
                  <a:pt x="992585" y="1941242"/>
                </a:lnTo>
                <a:lnTo>
                  <a:pt x="996950" y="1935666"/>
                </a:lnTo>
                <a:lnTo>
                  <a:pt x="1002110" y="1930886"/>
                </a:lnTo>
                <a:lnTo>
                  <a:pt x="1008063" y="1926903"/>
                </a:lnTo>
                <a:lnTo>
                  <a:pt x="1014413" y="1923318"/>
                </a:lnTo>
                <a:lnTo>
                  <a:pt x="1021160" y="1920131"/>
                </a:lnTo>
                <a:lnTo>
                  <a:pt x="1028700" y="1916945"/>
                </a:lnTo>
                <a:lnTo>
                  <a:pt x="1036241" y="1914953"/>
                </a:lnTo>
                <a:lnTo>
                  <a:pt x="1043781" y="1912563"/>
                </a:lnTo>
                <a:lnTo>
                  <a:pt x="1051719" y="1910970"/>
                </a:lnTo>
                <a:lnTo>
                  <a:pt x="1060053" y="1909376"/>
                </a:lnTo>
                <a:lnTo>
                  <a:pt x="1068388" y="1908580"/>
                </a:lnTo>
                <a:lnTo>
                  <a:pt x="1076325" y="1907783"/>
                </a:lnTo>
                <a:lnTo>
                  <a:pt x="1091803" y="1906588"/>
                </a:lnTo>
                <a:close/>
                <a:moveTo>
                  <a:pt x="1381919" y="1116013"/>
                </a:moveTo>
                <a:lnTo>
                  <a:pt x="1717675" y="1488552"/>
                </a:lnTo>
                <a:lnTo>
                  <a:pt x="1574631" y="1488552"/>
                </a:lnTo>
                <a:lnTo>
                  <a:pt x="1574631" y="2220141"/>
                </a:lnTo>
                <a:lnTo>
                  <a:pt x="1574234" y="2226886"/>
                </a:lnTo>
                <a:lnTo>
                  <a:pt x="1573439" y="2232837"/>
                </a:lnTo>
                <a:lnTo>
                  <a:pt x="1571850" y="2239185"/>
                </a:lnTo>
                <a:lnTo>
                  <a:pt x="1569863" y="2244342"/>
                </a:lnTo>
                <a:lnTo>
                  <a:pt x="1567081" y="2249897"/>
                </a:lnTo>
                <a:lnTo>
                  <a:pt x="1563903" y="2255451"/>
                </a:lnTo>
                <a:lnTo>
                  <a:pt x="1560327" y="2260212"/>
                </a:lnTo>
                <a:lnTo>
                  <a:pt x="1556353" y="2264576"/>
                </a:lnTo>
                <a:lnTo>
                  <a:pt x="1551982" y="2268544"/>
                </a:lnTo>
                <a:lnTo>
                  <a:pt x="1546817" y="2272114"/>
                </a:lnTo>
                <a:lnTo>
                  <a:pt x="1541651" y="2275288"/>
                </a:lnTo>
                <a:lnTo>
                  <a:pt x="1536486" y="2278065"/>
                </a:lnTo>
                <a:lnTo>
                  <a:pt x="1530526" y="2280446"/>
                </a:lnTo>
                <a:lnTo>
                  <a:pt x="1524565" y="2281636"/>
                </a:lnTo>
                <a:lnTo>
                  <a:pt x="1518208" y="2282826"/>
                </a:lnTo>
                <a:lnTo>
                  <a:pt x="1511850" y="2282826"/>
                </a:lnTo>
                <a:lnTo>
                  <a:pt x="1252384" y="2282826"/>
                </a:lnTo>
                <a:lnTo>
                  <a:pt x="1245629" y="2282826"/>
                </a:lnTo>
                <a:lnTo>
                  <a:pt x="1239669" y="2281636"/>
                </a:lnTo>
                <a:lnTo>
                  <a:pt x="1233312" y="2280446"/>
                </a:lnTo>
                <a:lnTo>
                  <a:pt x="1227749" y="2278065"/>
                </a:lnTo>
                <a:lnTo>
                  <a:pt x="1222186" y="2275288"/>
                </a:lnTo>
                <a:lnTo>
                  <a:pt x="1217020" y="2272114"/>
                </a:lnTo>
                <a:lnTo>
                  <a:pt x="1212252" y="2268544"/>
                </a:lnTo>
                <a:lnTo>
                  <a:pt x="1207484" y="2264576"/>
                </a:lnTo>
                <a:lnTo>
                  <a:pt x="1203908" y="2260212"/>
                </a:lnTo>
                <a:lnTo>
                  <a:pt x="1199935" y="2255451"/>
                </a:lnTo>
                <a:lnTo>
                  <a:pt x="1197153" y="2249897"/>
                </a:lnTo>
                <a:lnTo>
                  <a:pt x="1193974" y="2244342"/>
                </a:lnTo>
                <a:lnTo>
                  <a:pt x="1191988" y="2239185"/>
                </a:lnTo>
                <a:lnTo>
                  <a:pt x="1190796" y="2232837"/>
                </a:lnTo>
                <a:lnTo>
                  <a:pt x="1189604" y="2226886"/>
                </a:lnTo>
                <a:lnTo>
                  <a:pt x="1189604" y="2220141"/>
                </a:lnTo>
                <a:lnTo>
                  <a:pt x="1189604" y="1488552"/>
                </a:lnTo>
                <a:lnTo>
                  <a:pt x="1046162" y="1488552"/>
                </a:lnTo>
                <a:lnTo>
                  <a:pt x="1381919" y="1116013"/>
                </a:lnTo>
                <a:close/>
                <a:moveTo>
                  <a:pt x="871935" y="1039813"/>
                </a:moveTo>
                <a:lnTo>
                  <a:pt x="819150" y="1046560"/>
                </a:lnTo>
                <a:lnTo>
                  <a:pt x="529431" y="1083469"/>
                </a:lnTo>
                <a:lnTo>
                  <a:pt x="515144" y="1089422"/>
                </a:lnTo>
                <a:lnTo>
                  <a:pt x="486569" y="1100535"/>
                </a:lnTo>
                <a:lnTo>
                  <a:pt x="434975" y="1121966"/>
                </a:lnTo>
                <a:lnTo>
                  <a:pt x="483394" y="1115616"/>
                </a:lnTo>
                <a:lnTo>
                  <a:pt x="504825" y="1112441"/>
                </a:lnTo>
                <a:lnTo>
                  <a:pt x="892572" y="1062832"/>
                </a:lnTo>
                <a:lnTo>
                  <a:pt x="888207" y="1058466"/>
                </a:lnTo>
                <a:lnTo>
                  <a:pt x="871935" y="1039813"/>
                </a:lnTo>
                <a:close/>
                <a:moveTo>
                  <a:pt x="649685" y="989013"/>
                </a:moveTo>
                <a:lnTo>
                  <a:pt x="509588" y="995760"/>
                </a:lnTo>
                <a:lnTo>
                  <a:pt x="469900" y="997744"/>
                </a:lnTo>
                <a:lnTo>
                  <a:pt x="447675" y="998935"/>
                </a:lnTo>
                <a:lnTo>
                  <a:pt x="200025" y="1021954"/>
                </a:lnTo>
                <a:lnTo>
                  <a:pt x="187325" y="1029891"/>
                </a:lnTo>
                <a:lnTo>
                  <a:pt x="112712" y="1074341"/>
                </a:lnTo>
                <a:lnTo>
                  <a:pt x="506413" y="1011635"/>
                </a:lnTo>
                <a:lnTo>
                  <a:pt x="551260" y="1004491"/>
                </a:lnTo>
                <a:lnTo>
                  <a:pt x="560785" y="1002904"/>
                </a:lnTo>
                <a:lnTo>
                  <a:pt x="649685" y="989013"/>
                </a:lnTo>
                <a:close/>
                <a:moveTo>
                  <a:pt x="150813" y="851694"/>
                </a:moveTo>
                <a:lnTo>
                  <a:pt x="153988" y="857647"/>
                </a:lnTo>
                <a:lnTo>
                  <a:pt x="157163" y="865585"/>
                </a:lnTo>
                <a:lnTo>
                  <a:pt x="165497" y="887810"/>
                </a:lnTo>
                <a:lnTo>
                  <a:pt x="163909" y="862410"/>
                </a:lnTo>
                <a:lnTo>
                  <a:pt x="157956" y="858044"/>
                </a:lnTo>
                <a:lnTo>
                  <a:pt x="150813" y="851694"/>
                </a:lnTo>
                <a:close/>
                <a:moveTo>
                  <a:pt x="855663" y="846138"/>
                </a:moveTo>
                <a:lnTo>
                  <a:pt x="854869" y="846535"/>
                </a:lnTo>
                <a:lnTo>
                  <a:pt x="854075" y="847328"/>
                </a:lnTo>
                <a:lnTo>
                  <a:pt x="845741" y="858441"/>
                </a:lnTo>
                <a:lnTo>
                  <a:pt x="837803" y="869553"/>
                </a:lnTo>
                <a:lnTo>
                  <a:pt x="835819" y="872728"/>
                </a:lnTo>
                <a:lnTo>
                  <a:pt x="827881" y="991394"/>
                </a:lnTo>
                <a:lnTo>
                  <a:pt x="833835" y="962422"/>
                </a:lnTo>
                <a:lnTo>
                  <a:pt x="840185" y="934641"/>
                </a:lnTo>
                <a:lnTo>
                  <a:pt x="851297" y="885428"/>
                </a:lnTo>
                <a:lnTo>
                  <a:pt x="854869" y="866775"/>
                </a:lnTo>
                <a:lnTo>
                  <a:pt x="856060" y="859235"/>
                </a:lnTo>
                <a:lnTo>
                  <a:pt x="856853" y="853282"/>
                </a:lnTo>
                <a:lnTo>
                  <a:pt x="857647" y="848916"/>
                </a:lnTo>
                <a:lnTo>
                  <a:pt x="856853" y="846535"/>
                </a:lnTo>
                <a:lnTo>
                  <a:pt x="856457" y="846138"/>
                </a:lnTo>
                <a:lnTo>
                  <a:pt x="855663" y="846138"/>
                </a:lnTo>
                <a:close/>
                <a:moveTo>
                  <a:pt x="701278" y="569913"/>
                </a:moveTo>
                <a:lnTo>
                  <a:pt x="716360" y="569913"/>
                </a:lnTo>
                <a:lnTo>
                  <a:pt x="730647" y="570707"/>
                </a:lnTo>
                <a:lnTo>
                  <a:pt x="745331" y="572294"/>
                </a:lnTo>
                <a:lnTo>
                  <a:pt x="760016" y="574675"/>
                </a:lnTo>
                <a:lnTo>
                  <a:pt x="774700" y="577453"/>
                </a:lnTo>
                <a:lnTo>
                  <a:pt x="789781" y="581025"/>
                </a:lnTo>
                <a:lnTo>
                  <a:pt x="804466" y="584994"/>
                </a:lnTo>
                <a:lnTo>
                  <a:pt x="818753" y="589360"/>
                </a:lnTo>
                <a:lnTo>
                  <a:pt x="833041" y="594519"/>
                </a:lnTo>
                <a:lnTo>
                  <a:pt x="846932" y="599678"/>
                </a:lnTo>
                <a:lnTo>
                  <a:pt x="860822" y="605632"/>
                </a:lnTo>
                <a:lnTo>
                  <a:pt x="874316" y="611982"/>
                </a:lnTo>
                <a:lnTo>
                  <a:pt x="887810" y="618332"/>
                </a:lnTo>
                <a:lnTo>
                  <a:pt x="900510" y="625078"/>
                </a:lnTo>
                <a:lnTo>
                  <a:pt x="912813" y="632222"/>
                </a:lnTo>
                <a:lnTo>
                  <a:pt x="924719" y="639366"/>
                </a:lnTo>
                <a:lnTo>
                  <a:pt x="936228" y="646907"/>
                </a:lnTo>
                <a:lnTo>
                  <a:pt x="946944" y="654844"/>
                </a:lnTo>
                <a:lnTo>
                  <a:pt x="957263" y="662385"/>
                </a:lnTo>
                <a:lnTo>
                  <a:pt x="967185" y="669925"/>
                </a:lnTo>
                <a:lnTo>
                  <a:pt x="975916" y="677466"/>
                </a:lnTo>
                <a:lnTo>
                  <a:pt x="983853" y="685007"/>
                </a:lnTo>
                <a:lnTo>
                  <a:pt x="991394" y="692547"/>
                </a:lnTo>
                <a:lnTo>
                  <a:pt x="998141" y="700088"/>
                </a:lnTo>
                <a:lnTo>
                  <a:pt x="1003698" y="707232"/>
                </a:lnTo>
                <a:lnTo>
                  <a:pt x="1008857" y="714375"/>
                </a:lnTo>
                <a:lnTo>
                  <a:pt x="1012429" y="721122"/>
                </a:lnTo>
                <a:lnTo>
                  <a:pt x="1015604" y="727869"/>
                </a:lnTo>
                <a:lnTo>
                  <a:pt x="1017588" y="734219"/>
                </a:lnTo>
                <a:lnTo>
                  <a:pt x="1017985" y="737394"/>
                </a:lnTo>
                <a:lnTo>
                  <a:pt x="1018382" y="740172"/>
                </a:lnTo>
                <a:lnTo>
                  <a:pt x="1019176" y="749300"/>
                </a:lnTo>
                <a:lnTo>
                  <a:pt x="1020366" y="758032"/>
                </a:lnTo>
                <a:lnTo>
                  <a:pt x="1020763" y="767557"/>
                </a:lnTo>
                <a:lnTo>
                  <a:pt x="1020763" y="777478"/>
                </a:lnTo>
                <a:lnTo>
                  <a:pt x="1020366" y="787797"/>
                </a:lnTo>
                <a:lnTo>
                  <a:pt x="1019176" y="798513"/>
                </a:lnTo>
                <a:lnTo>
                  <a:pt x="1017985" y="809228"/>
                </a:lnTo>
                <a:lnTo>
                  <a:pt x="1016398" y="820341"/>
                </a:lnTo>
                <a:lnTo>
                  <a:pt x="1014810" y="832247"/>
                </a:lnTo>
                <a:lnTo>
                  <a:pt x="1012032" y="844153"/>
                </a:lnTo>
                <a:lnTo>
                  <a:pt x="1007269" y="867966"/>
                </a:lnTo>
                <a:lnTo>
                  <a:pt x="1000919" y="893366"/>
                </a:lnTo>
                <a:lnTo>
                  <a:pt x="993776" y="919163"/>
                </a:lnTo>
                <a:lnTo>
                  <a:pt x="985441" y="945754"/>
                </a:lnTo>
                <a:lnTo>
                  <a:pt x="977107" y="972741"/>
                </a:lnTo>
                <a:lnTo>
                  <a:pt x="967978" y="1000125"/>
                </a:lnTo>
                <a:lnTo>
                  <a:pt x="958057" y="1027510"/>
                </a:lnTo>
                <a:lnTo>
                  <a:pt x="937419" y="1083072"/>
                </a:lnTo>
                <a:lnTo>
                  <a:pt x="917178" y="1137444"/>
                </a:lnTo>
                <a:lnTo>
                  <a:pt x="892572" y="1213644"/>
                </a:lnTo>
                <a:lnTo>
                  <a:pt x="813991" y="1196579"/>
                </a:lnTo>
                <a:lnTo>
                  <a:pt x="809625" y="1257697"/>
                </a:lnTo>
                <a:lnTo>
                  <a:pt x="802481" y="1338263"/>
                </a:lnTo>
                <a:lnTo>
                  <a:pt x="796925" y="1400572"/>
                </a:lnTo>
                <a:lnTo>
                  <a:pt x="791369" y="1456929"/>
                </a:lnTo>
                <a:lnTo>
                  <a:pt x="790972" y="1462088"/>
                </a:lnTo>
                <a:lnTo>
                  <a:pt x="787797" y="1470819"/>
                </a:lnTo>
                <a:lnTo>
                  <a:pt x="784622" y="1479551"/>
                </a:lnTo>
                <a:lnTo>
                  <a:pt x="781050" y="1488282"/>
                </a:lnTo>
                <a:lnTo>
                  <a:pt x="777081" y="1497013"/>
                </a:lnTo>
                <a:lnTo>
                  <a:pt x="772319" y="1505347"/>
                </a:lnTo>
                <a:lnTo>
                  <a:pt x="767160" y="1513682"/>
                </a:lnTo>
                <a:lnTo>
                  <a:pt x="762000" y="1522413"/>
                </a:lnTo>
                <a:lnTo>
                  <a:pt x="756841" y="1530351"/>
                </a:lnTo>
                <a:lnTo>
                  <a:pt x="708819" y="2171701"/>
                </a:lnTo>
                <a:lnTo>
                  <a:pt x="579041" y="2171701"/>
                </a:lnTo>
                <a:lnTo>
                  <a:pt x="514350" y="1661716"/>
                </a:lnTo>
                <a:lnTo>
                  <a:pt x="506413" y="1662510"/>
                </a:lnTo>
                <a:lnTo>
                  <a:pt x="502047" y="1663304"/>
                </a:lnTo>
                <a:lnTo>
                  <a:pt x="497681" y="1663304"/>
                </a:lnTo>
                <a:lnTo>
                  <a:pt x="492522" y="1662510"/>
                </a:lnTo>
                <a:lnTo>
                  <a:pt x="486966" y="1662113"/>
                </a:lnTo>
                <a:lnTo>
                  <a:pt x="426244" y="2169717"/>
                </a:lnTo>
                <a:lnTo>
                  <a:pt x="291703" y="2171701"/>
                </a:lnTo>
                <a:lnTo>
                  <a:pt x="242888" y="1522016"/>
                </a:lnTo>
                <a:lnTo>
                  <a:pt x="232966" y="1507729"/>
                </a:lnTo>
                <a:lnTo>
                  <a:pt x="228997" y="1500188"/>
                </a:lnTo>
                <a:lnTo>
                  <a:pt x="224631" y="1492647"/>
                </a:lnTo>
                <a:lnTo>
                  <a:pt x="221059" y="1485504"/>
                </a:lnTo>
                <a:lnTo>
                  <a:pt x="217488" y="1477963"/>
                </a:lnTo>
                <a:lnTo>
                  <a:pt x="214313" y="1470422"/>
                </a:lnTo>
                <a:lnTo>
                  <a:pt x="211138" y="1462882"/>
                </a:lnTo>
                <a:lnTo>
                  <a:pt x="210741" y="1456929"/>
                </a:lnTo>
                <a:lnTo>
                  <a:pt x="203597" y="1384697"/>
                </a:lnTo>
                <a:lnTo>
                  <a:pt x="196453" y="1305719"/>
                </a:lnTo>
                <a:lnTo>
                  <a:pt x="188119" y="1205310"/>
                </a:lnTo>
                <a:lnTo>
                  <a:pt x="171450" y="1210072"/>
                </a:lnTo>
                <a:lnTo>
                  <a:pt x="154781" y="1214438"/>
                </a:lnTo>
                <a:lnTo>
                  <a:pt x="137319" y="1218010"/>
                </a:lnTo>
                <a:lnTo>
                  <a:pt x="128984" y="1219597"/>
                </a:lnTo>
                <a:lnTo>
                  <a:pt x="120650" y="1220391"/>
                </a:lnTo>
                <a:lnTo>
                  <a:pt x="112712" y="1221185"/>
                </a:lnTo>
                <a:lnTo>
                  <a:pt x="104378" y="1221582"/>
                </a:lnTo>
                <a:lnTo>
                  <a:pt x="96837" y="1221582"/>
                </a:lnTo>
                <a:lnTo>
                  <a:pt x="89694" y="1221185"/>
                </a:lnTo>
                <a:lnTo>
                  <a:pt x="82550" y="1220391"/>
                </a:lnTo>
                <a:lnTo>
                  <a:pt x="76200" y="1218804"/>
                </a:lnTo>
                <a:lnTo>
                  <a:pt x="69850" y="1216819"/>
                </a:lnTo>
                <a:lnTo>
                  <a:pt x="65087" y="1213644"/>
                </a:lnTo>
                <a:lnTo>
                  <a:pt x="55166" y="1162844"/>
                </a:lnTo>
                <a:lnTo>
                  <a:pt x="43656" y="1099741"/>
                </a:lnTo>
                <a:lnTo>
                  <a:pt x="32147" y="1029494"/>
                </a:lnTo>
                <a:lnTo>
                  <a:pt x="21034" y="957263"/>
                </a:lnTo>
                <a:lnTo>
                  <a:pt x="15875" y="922338"/>
                </a:lnTo>
                <a:lnTo>
                  <a:pt x="11509" y="888207"/>
                </a:lnTo>
                <a:lnTo>
                  <a:pt x="7144" y="856457"/>
                </a:lnTo>
                <a:lnTo>
                  <a:pt x="4366" y="827485"/>
                </a:lnTo>
                <a:lnTo>
                  <a:pt x="1587" y="801688"/>
                </a:lnTo>
                <a:lnTo>
                  <a:pt x="397" y="779860"/>
                </a:lnTo>
                <a:lnTo>
                  <a:pt x="0" y="770732"/>
                </a:lnTo>
                <a:lnTo>
                  <a:pt x="0" y="762794"/>
                </a:lnTo>
                <a:lnTo>
                  <a:pt x="397" y="756047"/>
                </a:lnTo>
                <a:lnTo>
                  <a:pt x="1191" y="750888"/>
                </a:lnTo>
                <a:lnTo>
                  <a:pt x="1587" y="745728"/>
                </a:lnTo>
                <a:lnTo>
                  <a:pt x="1984" y="740966"/>
                </a:lnTo>
                <a:lnTo>
                  <a:pt x="2778" y="736600"/>
                </a:lnTo>
                <a:lnTo>
                  <a:pt x="4366" y="731838"/>
                </a:lnTo>
                <a:lnTo>
                  <a:pt x="5556" y="727075"/>
                </a:lnTo>
                <a:lnTo>
                  <a:pt x="7144" y="722710"/>
                </a:lnTo>
                <a:lnTo>
                  <a:pt x="11509" y="713582"/>
                </a:lnTo>
                <a:lnTo>
                  <a:pt x="15875" y="705247"/>
                </a:lnTo>
                <a:lnTo>
                  <a:pt x="21828" y="697310"/>
                </a:lnTo>
                <a:lnTo>
                  <a:pt x="28575" y="689372"/>
                </a:lnTo>
                <a:lnTo>
                  <a:pt x="35719" y="681832"/>
                </a:lnTo>
                <a:lnTo>
                  <a:pt x="44053" y="673894"/>
                </a:lnTo>
                <a:lnTo>
                  <a:pt x="53181" y="666750"/>
                </a:lnTo>
                <a:lnTo>
                  <a:pt x="62309" y="660003"/>
                </a:lnTo>
                <a:lnTo>
                  <a:pt x="72628" y="653653"/>
                </a:lnTo>
                <a:lnTo>
                  <a:pt x="83344" y="647700"/>
                </a:lnTo>
                <a:lnTo>
                  <a:pt x="94853" y="641350"/>
                </a:lnTo>
                <a:lnTo>
                  <a:pt x="106759" y="635397"/>
                </a:lnTo>
                <a:lnTo>
                  <a:pt x="118666" y="629841"/>
                </a:lnTo>
                <a:lnTo>
                  <a:pt x="131366" y="624682"/>
                </a:lnTo>
                <a:lnTo>
                  <a:pt x="144463" y="619522"/>
                </a:lnTo>
                <a:lnTo>
                  <a:pt x="157956" y="614760"/>
                </a:lnTo>
                <a:lnTo>
                  <a:pt x="171847" y="609997"/>
                </a:lnTo>
                <a:lnTo>
                  <a:pt x="185738" y="605632"/>
                </a:lnTo>
                <a:lnTo>
                  <a:pt x="200025" y="601663"/>
                </a:lnTo>
                <a:lnTo>
                  <a:pt x="214709" y="597694"/>
                </a:lnTo>
                <a:lnTo>
                  <a:pt x="228997" y="594122"/>
                </a:lnTo>
                <a:lnTo>
                  <a:pt x="258366" y="587375"/>
                </a:lnTo>
                <a:lnTo>
                  <a:pt x="287734" y="581422"/>
                </a:lnTo>
                <a:lnTo>
                  <a:pt x="317500" y="576263"/>
                </a:lnTo>
                <a:lnTo>
                  <a:pt x="346075" y="571897"/>
                </a:lnTo>
                <a:lnTo>
                  <a:pt x="349647" y="571500"/>
                </a:lnTo>
                <a:lnTo>
                  <a:pt x="352822" y="571103"/>
                </a:lnTo>
                <a:lnTo>
                  <a:pt x="359569" y="571500"/>
                </a:lnTo>
                <a:lnTo>
                  <a:pt x="453628" y="918766"/>
                </a:lnTo>
                <a:lnTo>
                  <a:pt x="455216" y="904478"/>
                </a:lnTo>
                <a:lnTo>
                  <a:pt x="487760" y="666750"/>
                </a:lnTo>
                <a:lnTo>
                  <a:pt x="478631" y="643335"/>
                </a:lnTo>
                <a:lnTo>
                  <a:pt x="496491" y="612378"/>
                </a:lnTo>
                <a:lnTo>
                  <a:pt x="537766" y="611982"/>
                </a:lnTo>
                <a:lnTo>
                  <a:pt x="554831" y="643335"/>
                </a:lnTo>
                <a:lnTo>
                  <a:pt x="546894" y="671116"/>
                </a:lnTo>
                <a:lnTo>
                  <a:pt x="575866" y="922338"/>
                </a:lnTo>
                <a:lnTo>
                  <a:pt x="652463" y="582613"/>
                </a:lnTo>
                <a:lnTo>
                  <a:pt x="661591" y="578644"/>
                </a:lnTo>
                <a:lnTo>
                  <a:pt x="668338" y="575469"/>
                </a:lnTo>
                <a:lnTo>
                  <a:pt x="671910" y="572691"/>
                </a:lnTo>
                <a:lnTo>
                  <a:pt x="672703" y="572294"/>
                </a:lnTo>
                <a:lnTo>
                  <a:pt x="673100" y="571897"/>
                </a:lnTo>
                <a:lnTo>
                  <a:pt x="686991" y="570310"/>
                </a:lnTo>
                <a:lnTo>
                  <a:pt x="701278" y="569913"/>
                </a:lnTo>
                <a:close/>
                <a:moveTo>
                  <a:pt x="534014" y="0"/>
                </a:moveTo>
                <a:lnTo>
                  <a:pt x="549903" y="794"/>
                </a:lnTo>
                <a:lnTo>
                  <a:pt x="565395" y="1985"/>
                </a:lnTo>
                <a:lnTo>
                  <a:pt x="580886" y="3971"/>
                </a:lnTo>
                <a:lnTo>
                  <a:pt x="594789" y="7148"/>
                </a:lnTo>
                <a:lnTo>
                  <a:pt x="608692" y="10326"/>
                </a:lnTo>
                <a:lnTo>
                  <a:pt x="621800" y="14297"/>
                </a:lnTo>
                <a:lnTo>
                  <a:pt x="633717" y="19063"/>
                </a:lnTo>
                <a:lnTo>
                  <a:pt x="645236" y="23431"/>
                </a:lnTo>
                <a:lnTo>
                  <a:pt x="656756" y="28594"/>
                </a:lnTo>
                <a:lnTo>
                  <a:pt x="666686" y="33757"/>
                </a:lnTo>
                <a:lnTo>
                  <a:pt x="676617" y="38920"/>
                </a:lnTo>
                <a:lnTo>
                  <a:pt x="685356" y="44083"/>
                </a:lnTo>
                <a:lnTo>
                  <a:pt x="693300" y="49246"/>
                </a:lnTo>
                <a:lnTo>
                  <a:pt x="700847" y="54806"/>
                </a:lnTo>
                <a:lnTo>
                  <a:pt x="707600" y="59572"/>
                </a:lnTo>
                <a:lnTo>
                  <a:pt x="718722" y="68309"/>
                </a:lnTo>
                <a:lnTo>
                  <a:pt x="726667" y="75458"/>
                </a:lnTo>
                <a:lnTo>
                  <a:pt x="731830" y="80621"/>
                </a:lnTo>
                <a:lnTo>
                  <a:pt x="733419" y="82209"/>
                </a:lnTo>
                <a:lnTo>
                  <a:pt x="731433" y="86975"/>
                </a:lnTo>
                <a:lnTo>
                  <a:pt x="728255" y="92138"/>
                </a:lnTo>
                <a:lnTo>
                  <a:pt x="724681" y="98890"/>
                </a:lnTo>
                <a:lnTo>
                  <a:pt x="719119" y="107230"/>
                </a:lnTo>
                <a:lnTo>
                  <a:pt x="712764" y="115173"/>
                </a:lnTo>
                <a:lnTo>
                  <a:pt x="708792" y="119541"/>
                </a:lnTo>
                <a:lnTo>
                  <a:pt x="705217" y="123910"/>
                </a:lnTo>
                <a:lnTo>
                  <a:pt x="700450" y="128278"/>
                </a:lnTo>
                <a:lnTo>
                  <a:pt x="696081" y="131853"/>
                </a:lnTo>
                <a:lnTo>
                  <a:pt x="690917" y="136221"/>
                </a:lnTo>
                <a:lnTo>
                  <a:pt x="685356" y="139399"/>
                </a:lnTo>
                <a:lnTo>
                  <a:pt x="679794" y="142973"/>
                </a:lnTo>
                <a:lnTo>
                  <a:pt x="673439" y="146150"/>
                </a:lnTo>
                <a:lnTo>
                  <a:pt x="667083" y="148930"/>
                </a:lnTo>
                <a:lnTo>
                  <a:pt x="660331" y="150916"/>
                </a:lnTo>
                <a:lnTo>
                  <a:pt x="653181" y="152505"/>
                </a:lnTo>
                <a:lnTo>
                  <a:pt x="645633" y="154093"/>
                </a:lnTo>
                <a:lnTo>
                  <a:pt x="638086" y="154887"/>
                </a:lnTo>
                <a:lnTo>
                  <a:pt x="629745" y="154887"/>
                </a:lnTo>
                <a:lnTo>
                  <a:pt x="620608" y="154093"/>
                </a:lnTo>
                <a:lnTo>
                  <a:pt x="611870" y="152107"/>
                </a:lnTo>
                <a:lnTo>
                  <a:pt x="602734" y="150122"/>
                </a:lnTo>
                <a:lnTo>
                  <a:pt x="592406" y="146547"/>
                </a:lnTo>
                <a:lnTo>
                  <a:pt x="582475" y="142576"/>
                </a:lnTo>
                <a:lnTo>
                  <a:pt x="571750" y="137413"/>
                </a:lnTo>
                <a:lnTo>
                  <a:pt x="559436" y="131853"/>
                </a:lnTo>
                <a:lnTo>
                  <a:pt x="547123" y="126293"/>
                </a:lnTo>
                <a:lnTo>
                  <a:pt x="572545" y="138604"/>
                </a:lnTo>
                <a:lnTo>
                  <a:pt x="597570" y="150916"/>
                </a:lnTo>
                <a:lnTo>
                  <a:pt x="609884" y="156476"/>
                </a:lnTo>
                <a:lnTo>
                  <a:pt x="621800" y="162036"/>
                </a:lnTo>
                <a:lnTo>
                  <a:pt x="632922" y="166405"/>
                </a:lnTo>
                <a:lnTo>
                  <a:pt x="644045" y="170376"/>
                </a:lnTo>
                <a:lnTo>
                  <a:pt x="655167" y="173553"/>
                </a:lnTo>
                <a:lnTo>
                  <a:pt x="665097" y="176333"/>
                </a:lnTo>
                <a:lnTo>
                  <a:pt x="674631" y="177922"/>
                </a:lnTo>
                <a:lnTo>
                  <a:pt x="679397" y="178319"/>
                </a:lnTo>
                <a:lnTo>
                  <a:pt x="683767" y="178319"/>
                </a:lnTo>
                <a:lnTo>
                  <a:pt x="688136" y="178319"/>
                </a:lnTo>
                <a:lnTo>
                  <a:pt x="692506" y="177922"/>
                </a:lnTo>
                <a:lnTo>
                  <a:pt x="696875" y="177525"/>
                </a:lnTo>
                <a:lnTo>
                  <a:pt x="700450" y="176333"/>
                </a:lnTo>
                <a:lnTo>
                  <a:pt x="704422" y="175142"/>
                </a:lnTo>
                <a:lnTo>
                  <a:pt x="707997" y="173156"/>
                </a:lnTo>
                <a:lnTo>
                  <a:pt x="711572" y="171170"/>
                </a:lnTo>
                <a:lnTo>
                  <a:pt x="714353" y="168788"/>
                </a:lnTo>
                <a:lnTo>
                  <a:pt x="715544" y="177525"/>
                </a:lnTo>
                <a:lnTo>
                  <a:pt x="716736" y="185865"/>
                </a:lnTo>
                <a:lnTo>
                  <a:pt x="717133" y="202148"/>
                </a:lnTo>
                <a:lnTo>
                  <a:pt x="717133" y="217240"/>
                </a:lnTo>
                <a:lnTo>
                  <a:pt x="716339" y="231537"/>
                </a:lnTo>
                <a:lnTo>
                  <a:pt x="717531" y="230345"/>
                </a:lnTo>
                <a:lnTo>
                  <a:pt x="718722" y="229154"/>
                </a:lnTo>
                <a:lnTo>
                  <a:pt x="719914" y="227963"/>
                </a:lnTo>
                <a:lnTo>
                  <a:pt x="721503" y="227565"/>
                </a:lnTo>
                <a:lnTo>
                  <a:pt x="723489" y="227963"/>
                </a:lnTo>
                <a:lnTo>
                  <a:pt x="725078" y="229551"/>
                </a:lnTo>
                <a:lnTo>
                  <a:pt x="727064" y="231140"/>
                </a:lnTo>
                <a:lnTo>
                  <a:pt x="728255" y="233523"/>
                </a:lnTo>
                <a:lnTo>
                  <a:pt x="730242" y="236700"/>
                </a:lnTo>
                <a:lnTo>
                  <a:pt x="731830" y="240274"/>
                </a:lnTo>
                <a:lnTo>
                  <a:pt x="734214" y="249806"/>
                </a:lnTo>
                <a:lnTo>
                  <a:pt x="736597" y="260529"/>
                </a:lnTo>
                <a:lnTo>
                  <a:pt x="738186" y="272840"/>
                </a:lnTo>
                <a:lnTo>
                  <a:pt x="739378" y="286740"/>
                </a:lnTo>
                <a:lnTo>
                  <a:pt x="739775" y="301435"/>
                </a:lnTo>
                <a:lnTo>
                  <a:pt x="739378" y="316924"/>
                </a:lnTo>
                <a:lnTo>
                  <a:pt x="738186" y="330427"/>
                </a:lnTo>
                <a:lnTo>
                  <a:pt x="736597" y="342738"/>
                </a:lnTo>
                <a:lnTo>
                  <a:pt x="734214" y="353858"/>
                </a:lnTo>
                <a:lnTo>
                  <a:pt x="731830" y="362596"/>
                </a:lnTo>
                <a:lnTo>
                  <a:pt x="730242" y="366567"/>
                </a:lnTo>
                <a:lnTo>
                  <a:pt x="728255" y="369744"/>
                </a:lnTo>
                <a:lnTo>
                  <a:pt x="727064" y="372524"/>
                </a:lnTo>
                <a:lnTo>
                  <a:pt x="725078" y="374113"/>
                </a:lnTo>
                <a:lnTo>
                  <a:pt x="723489" y="374907"/>
                </a:lnTo>
                <a:lnTo>
                  <a:pt x="721503" y="375304"/>
                </a:lnTo>
                <a:lnTo>
                  <a:pt x="719517" y="374907"/>
                </a:lnTo>
                <a:lnTo>
                  <a:pt x="717928" y="373716"/>
                </a:lnTo>
                <a:lnTo>
                  <a:pt x="716339" y="372127"/>
                </a:lnTo>
                <a:lnTo>
                  <a:pt x="714353" y="368950"/>
                </a:lnTo>
                <a:lnTo>
                  <a:pt x="712764" y="365773"/>
                </a:lnTo>
                <a:lnTo>
                  <a:pt x="711175" y="361801"/>
                </a:lnTo>
                <a:lnTo>
                  <a:pt x="709983" y="357433"/>
                </a:lnTo>
                <a:lnTo>
                  <a:pt x="708394" y="352270"/>
                </a:lnTo>
                <a:lnTo>
                  <a:pt x="706806" y="364979"/>
                </a:lnTo>
                <a:lnTo>
                  <a:pt x="704819" y="377687"/>
                </a:lnTo>
                <a:lnTo>
                  <a:pt x="701642" y="389602"/>
                </a:lnTo>
                <a:lnTo>
                  <a:pt x="698861" y="401516"/>
                </a:lnTo>
                <a:lnTo>
                  <a:pt x="695683" y="413431"/>
                </a:lnTo>
                <a:lnTo>
                  <a:pt x="691314" y="424551"/>
                </a:lnTo>
                <a:lnTo>
                  <a:pt x="686944" y="435274"/>
                </a:lnTo>
                <a:lnTo>
                  <a:pt x="682575" y="445997"/>
                </a:lnTo>
                <a:lnTo>
                  <a:pt x="677411" y="456323"/>
                </a:lnTo>
                <a:lnTo>
                  <a:pt x="671850" y="466251"/>
                </a:lnTo>
                <a:lnTo>
                  <a:pt x="666289" y="475386"/>
                </a:lnTo>
                <a:lnTo>
                  <a:pt x="659933" y="484520"/>
                </a:lnTo>
                <a:lnTo>
                  <a:pt x="653975" y="493257"/>
                </a:lnTo>
                <a:lnTo>
                  <a:pt x="647222" y="501597"/>
                </a:lnTo>
                <a:lnTo>
                  <a:pt x="640867" y="509540"/>
                </a:lnTo>
                <a:lnTo>
                  <a:pt x="633717" y="517086"/>
                </a:lnTo>
                <a:lnTo>
                  <a:pt x="626964" y="524235"/>
                </a:lnTo>
                <a:lnTo>
                  <a:pt x="619417" y="530589"/>
                </a:lnTo>
                <a:lnTo>
                  <a:pt x="612267" y="536944"/>
                </a:lnTo>
                <a:lnTo>
                  <a:pt x="604720" y="542901"/>
                </a:lnTo>
                <a:lnTo>
                  <a:pt x="597570" y="548461"/>
                </a:lnTo>
                <a:lnTo>
                  <a:pt x="590022" y="553227"/>
                </a:lnTo>
                <a:lnTo>
                  <a:pt x="582078" y="557992"/>
                </a:lnTo>
                <a:lnTo>
                  <a:pt x="574531" y="561964"/>
                </a:lnTo>
                <a:lnTo>
                  <a:pt x="566984" y="565538"/>
                </a:lnTo>
                <a:lnTo>
                  <a:pt x="559039" y="568715"/>
                </a:lnTo>
                <a:lnTo>
                  <a:pt x="551492" y="571495"/>
                </a:lnTo>
                <a:lnTo>
                  <a:pt x="543945" y="573481"/>
                </a:lnTo>
                <a:lnTo>
                  <a:pt x="536398" y="575467"/>
                </a:lnTo>
                <a:lnTo>
                  <a:pt x="528850" y="576658"/>
                </a:lnTo>
                <a:lnTo>
                  <a:pt x="521700" y="577453"/>
                </a:lnTo>
                <a:lnTo>
                  <a:pt x="514550" y="577850"/>
                </a:lnTo>
                <a:lnTo>
                  <a:pt x="508989" y="577453"/>
                </a:lnTo>
                <a:lnTo>
                  <a:pt x="502634" y="576658"/>
                </a:lnTo>
                <a:lnTo>
                  <a:pt x="496278" y="575467"/>
                </a:lnTo>
                <a:lnTo>
                  <a:pt x="489923" y="573481"/>
                </a:lnTo>
                <a:lnTo>
                  <a:pt x="483170" y="571098"/>
                </a:lnTo>
                <a:lnTo>
                  <a:pt x="476417" y="568318"/>
                </a:lnTo>
                <a:lnTo>
                  <a:pt x="469267" y="565141"/>
                </a:lnTo>
                <a:lnTo>
                  <a:pt x="462514" y="561567"/>
                </a:lnTo>
                <a:lnTo>
                  <a:pt x="454967" y="557198"/>
                </a:lnTo>
                <a:lnTo>
                  <a:pt x="447817" y="552432"/>
                </a:lnTo>
                <a:lnTo>
                  <a:pt x="440667" y="547667"/>
                </a:lnTo>
                <a:lnTo>
                  <a:pt x="433120" y="542106"/>
                </a:lnTo>
                <a:lnTo>
                  <a:pt x="425970" y="536149"/>
                </a:lnTo>
                <a:lnTo>
                  <a:pt x="418423" y="529795"/>
                </a:lnTo>
                <a:lnTo>
                  <a:pt x="411273" y="523043"/>
                </a:lnTo>
                <a:lnTo>
                  <a:pt x="403726" y="515895"/>
                </a:lnTo>
                <a:lnTo>
                  <a:pt x="396576" y="508349"/>
                </a:lnTo>
                <a:lnTo>
                  <a:pt x="389426" y="500803"/>
                </a:lnTo>
                <a:lnTo>
                  <a:pt x="382276" y="492860"/>
                </a:lnTo>
                <a:lnTo>
                  <a:pt x="375523" y="483726"/>
                </a:lnTo>
                <a:lnTo>
                  <a:pt x="368770" y="475386"/>
                </a:lnTo>
                <a:lnTo>
                  <a:pt x="362415" y="466251"/>
                </a:lnTo>
                <a:lnTo>
                  <a:pt x="356059" y="456720"/>
                </a:lnTo>
                <a:lnTo>
                  <a:pt x="350498" y="447188"/>
                </a:lnTo>
                <a:lnTo>
                  <a:pt x="344937" y="436862"/>
                </a:lnTo>
                <a:lnTo>
                  <a:pt x="339376" y="426934"/>
                </a:lnTo>
                <a:lnTo>
                  <a:pt x="334212" y="416211"/>
                </a:lnTo>
                <a:lnTo>
                  <a:pt x="329048" y="405885"/>
                </a:lnTo>
                <a:lnTo>
                  <a:pt x="325076" y="394765"/>
                </a:lnTo>
                <a:lnTo>
                  <a:pt x="320706" y="383247"/>
                </a:lnTo>
                <a:lnTo>
                  <a:pt x="317529" y="372127"/>
                </a:lnTo>
                <a:lnTo>
                  <a:pt x="313954" y="360610"/>
                </a:lnTo>
                <a:lnTo>
                  <a:pt x="311570" y="368156"/>
                </a:lnTo>
                <a:lnTo>
                  <a:pt x="310379" y="371730"/>
                </a:lnTo>
                <a:lnTo>
                  <a:pt x="308392" y="374113"/>
                </a:lnTo>
                <a:lnTo>
                  <a:pt x="306804" y="376099"/>
                </a:lnTo>
                <a:lnTo>
                  <a:pt x="305612" y="378084"/>
                </a:lnTo>
                <a:lnTo>
                  <a:pt x="304023" y="378879"/>
                </a:lnTo>
                <a:lnTo>
                  <a:pt x="302037" y="379276"/>
                </a:lnTo>
                <a:lnTo>
                  <a:pt x="300051" y="378879"/>
                </a:lnTo>
                <a:lnTo>
                  <a:pt x="298462" y="377687"/>
                </a:lnTo>
                <a:lnTo>
                  <a:pt x="296873" y="375702"/>
                </a:lnTo>
                <a:lnTo>
                  <a:pt x="294887" y="373319"/>
                </a:lnTo>
                <a:lnTo>
                  <a:pt x="293298" y="370141"/>
                </a:lnTo>
                <a:lnTo>
                  <a:pt x="292106" y="366567"/>
                </a:lnTo>
                <a:lnTo>
                  <a:pt x="289326" y="357433"/>
                </a:lnTo>
                <a:lnTo>
                  <a:pt x="286942" y="346710"/>
                </a:lnTo>
                <a:lnTo>
                  <a:pt x="285354" y="334001"/>
                </a:lnTo>
                <a:lnTo>
                  <a:pt x="284559" y="320101"/>
                </a:lnTo>
                <a:lnTo>
                  <a:pt x="284162" y="305406"/>
                </a:lnTo>
                <a:lnTo>
                  <a:pt x="284559" y="290315"/>
                </a:lnTo>
                <a:lnTo>
                  <a:pt x="285354" y="276812"/>
                </a:lnTo>
                <a:lnTo>
                  <a:pt x="286942" y="264103"/>
                </a:lnTo>
                <a:lnTo>
                  <a:pt x="289326" y="252983"/>
                </a:lnTo>
                <a:lnTo>
                  <a:pt x="292106" y="244246"/>
                </a:lnTo>
                <a:lnTo>
                  <a:pt x="293298" y="240274"/>
                </a:lnTo>
                <a:lnTo>
                  <a:pt x="294887" y="237097"/>
                </a:lnTo>
                <a:lnTo>
                  <a:pt x="296873" y="234714"/>
                </a:lnTo>
                <a:lnTo>
                  <a:pt x="298462" y="232728"/>
                </a:lnTo>
                <a:lnTo>
                  <a:pt x="300051" y="231934"/>
                </a:lnTo>
                <a:lnTo>
                  <a:pt x="302037" y="231537"/>
                </a:lnTo>
                <a:lnTo>
                  <a:pt x="303229" y="231537"/>
                </a:lnTo>
                <a:lnTo>
                  <a:pt x="304420" y="232331"/>
                </a:lnTo>
                <a:lnTo>
                  <a:pt x="304817" y="222403"/>
                </a:lnTo>
                <a:lnTo>
                  <a:pt x="305215" y="212871"/>
                </a:lnTo>
                <a:lnTo>
                  <a:pt x="306406" y="204134"/>
                </a:lnTo>
                <a:lnTo>
                  <a:pt x="307598" y="196191"/>
                </a:lnTo>
                <a:lnTo>
                  <a:pt x="306804" y="185468"/>
                </a:lnTo>
                <a:lnTo>
                  <a:pt x="306406" y="175936"/>
                </a:lnTo>
                <a:lnTo>
                  <a:pt x="306406" y="166405"/>
                </a:lnTo>
                <a:lnTo>
                  <a:pt x="306804" y="158065"/>
                </a:lnTo>
                <a:lnTo>
                  <a:pt x="307598" y="150122"/>
                </a:lnTo>
                <a:lnTo>
                  <a:pt x="308790" y="142179"/>
                </a:lnTo>
                <a:lnTo>
                  <a:pt x="310379" y="135427"/>
                </a:lnTo>
                <a:lnTo>
                  <a:pt x="312365" y="128676"/>
                </a:lnTo>
                <a:lnTo>
                  <a:pt x="314748" y="122321"/>
                </a:lnTo>
                <a:lnTo>
                  <a:pt x="317529" y="116761"/>
                </a:lnTo>
                <a:lnTo>
                  <a:pt x="320309" y="111201"/>
                </a:lnTo>
                <a:lnTo>
                  <a:pt x="323884" y="106833"/>
                </a:lnTo>
                <a:lnTo>
                  <a:pt x="327062" y="102067"/>
                </a:lnTo>
                <a:lnTo>
                  <a:pt x="331431" y="98095"/>
                </a:lnTo>
                <a:lnTo>
                  <a:pt x="335404" y="94918"/>
                </a:lnTo>
                <a:lnTo>
                  <a:pt x="339773" y="91344"/>
                </a:lnTo>
                <a:lnTo>
                  <a:pt x="319912" y="91741"/>
                </a:lnTo>
                <a:lnTo>
                  <a:pt x="304420" y="92138"/>
                </a:lnTo>
                <a:lnTo>
                  <a:pt x="290915" y="93329"/>
                </a:lnTo>
                <a:lnTo>
                  <a:pt x="295284" y="90549"/>
                </a:lnTo>
                <a:lnTo>
                  <a:pt x="300051" y="88167"/>
                </a:lnTo>
                <a:lnTo>
                  <a:pt x="309981" y="82209"/>
                </a:lnTo>
                <a:lnTo>
                  <a:pt x="319117" y="75458"/>
                </a:lnTo>
                <a:lnTo>
                  <a:pt x="328651" y="68309"/>
                </a:lnTo>
                <a:lnTo>
                  <a:pt x="346923" y="54409"/>
                </a:lnTo>
                <a:lnTo>
                  <a:pt x="355265" y="48452"/>
                </a:lnTo>
                <a:lnTo>
                  <a:pt x="363606" y="43686"/>
                </a:lnTo>
                <a:lnTo>
                  <a:pt x="373934" y="38920"/>
                </a:lnTo>
                <a:lnTo>
                  <a:pt x="384659" y="33757"/>
                </a:lnTo>
                <a:lnTo>
                  <a:pt x="394589" y="28992"/>
                </a:lnTo>
                <a:lnTo>
                  <a:pt x="405314" y="24623"/>
                </a:lnTo>
                <a:lnTo>
                  <a:pt x="414848" y="21049"/>
                </a:lnTo>
                <a:lnTo>
                  <a:pt x="425176" y="17474"/>
                </a:lnTo>
                <a:lnTo>
                  <a:pt x="434709" y="14694"/>
                </a:lnTo>
                <a:lnTo>
                  <a:pt x="444242" y="11914"/>
                </a:lnTo>
                <a:lnTo>
                  <a:pt x="454173" y="9134"/>
                </a:lnTo>
                <a:lnTo>
                  <a:pt x="463309" y="7148"/>
                </a:lnTo>
                <a:lnTo>
                  <a:pt x="472842" y="5560"/>
                </a:lnTo>
                <a:lnTo>
                  <a:pt x="481978" y="3574"/>
                </a:lnTo>
                <a:lnTo>
                  <a:pt x="491114" y="2383"/>
                </a:lnTo>
                <a:lnTo>
                  <a:pt x="500250" y="1588"/>
                </a:lnTo>
                <a:lnTo>
                  <a:pt x="517331" y="397"/>
                </a:lnTo>
                <a:lnTo>
                  <a:pt x="5340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5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1" name="文本框 4"/>
          <p:cNvSpPr>
            <a:spLocks noChangeArrowheads="1"/>
          </p:cNvSpPr>
          <p:nvPr/>
        </p:nvSpPr>
        <p:spPr bwMode="auto">
          <a:xfrm>
            <a:off x="580571" y="206375"/>
            <a:ext cx="1656765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游客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FFC9A5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Value</a:t>
            </a:r>
            <a:endParaRPr lang="zh-CN" altLang="en-US" sz="1600" dirty="0">
              <a:solidFill>
                <a:srgbClr val="FFC9A5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2" name="MH_Other_1"/>
          <p:cNvCxnSpPr/>
          <p:nvPr>
            <p:custDataLst>
              <p:tags r:id="rId1"/>
            </p:custDataLst>
          </p:nvPr>
        </p:nvCxnSpPr>
        <p:spPr>
          <a:xfrm rot="4200000" flipV="1">
            <a:off x="8047108" y="5470833"/>
            <a:ext cx="144393" cy="549569"/>
          </a:xfrm>
          <a:prstGeom prst="line">
            <a:avLst/>
          </a:prstGeom>
          <a:grpFill/>
          <a:ln w="57150">
            <a:solidFill>
              <a:srgbClr val="779C1C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MH_Other_2"/>
          <p:cNvCxnSpPr/>
          <p:nvPr>
            <p:custDataLst>
              <p:tags r:id="rId2"/>
            </p:custDataLst>
          </p:nvPr>
        </p:nvCxnSpPr>
        <p:spPr>
          <a:xfrm flipH="1" flipV="1">
            <a:off x="4074776" y="3890089"/>
            <a:ext cx="596348" cy="1010443"/>
          </a:xfrm>
          <a:prstGeom prst="line">
            <a:avLst/>
          </a:prstGeom>
          <a:grpFill/>
          <a:ln w="57150">
            <a:solidFill>
              <a:srgbClr val="779C1C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MH_Other_3"/>
          <p:cNvCxnSpPr/>
          <p:nvPr>
            <p:custDataLst>
              <p:tags r:id="rId3"/>
            </p:custDataLst>
          </p:nvPr>
        </p:nvCxnSpPr>
        <p:spPr>
          <a:xfrm flipV="1">
            <a:off x="6677671" y="3812949"/>
            <a:ext cx="195082" cy="742492"/>
          </a:xfrm>
          <a:prstGeom prst="line">
            <a:avLst/>
          </a:prstGeom>
          <a:grpFill/>
          <a:ln w="57150">
            <a:solidFill>
              <a:srgbClr val="779C1C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H_SubTitle_2"/>
          <p:cNvSpPr/>
          <p:nvPr>
            <p:custDataLst>
              <p:tags r:id="rId4"/>
            </p:custDataLst>
          </p:nvPr>
        </p:nvSpPr>
        <p:spPr>
          <a:xfrm>
            <a:off x="6483156" y="2644093"/>
            <a:ext cx="1206255" cy="1204258"/>
          </a:xfrm>
          <a:prstGeom prst="ellipse">
            <a:avLst/>
          </a:prstGeom>
          <a:solidFill>
            <a:srgbClr val="81D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</a:t>
            </a:r>
            <a:endParaRPr lang="en-US" altLang="zh-CN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旅游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MH_Other_4"/>
          <p:cNvSpPr/>
          <p:nvPr>
            <p:custDataLst>
              <p:tags r:id="rId5"/>
            </p:custDataLst>
          </p:nvPr>
        </p:nvSpPr>
        <p:spPr>
          <a:xfrm>
            <a:off x="3960805" y="4431509"/>
            <a:ext cx="3996220" cy="2426491"/>
          </a:xfrm>
          <a:custGeom>
            <a:avLst/>
            <a:gdLst/>
            <a:ahLst/>
            <a:cxnLst/>
            <a:rect l="l" t="t" r="r" b="b"/>
            <a:pathLst>
              <a:path w="5832648" h="3540618">
                <a:moveTo>
                  <a:pt x="2916324" y="0"/>
                </a:moveTo>
                <a:cubicBezTo>
                  <a:pt x="4526965" y="0"/>
                  <a:pt x="5832648" y="1305683"/>
                  <a:pt x="5832648" y="2916324"/>
                </a:cubicBezTo>
                <a:cubicBezTo>
                  <a:pt x="5832648" y="3130729"/>
                  <a:pt x="5809511" y="3339730"/>
                  <a:pt x="5764000" y="3540618"/>
                </a:cubicBezTo>
                <a:lnTo>
                  <a:pt x="68648" y="3540618"/>
                </a:lnTo>
                <a:cubicBezTo>
                  <a:pt x="23137" y="3339730"/>
                  <a:pt x="0" y="3130729"/>
                  <a:pt x="0" y="2916324"/>
                </a:cubicBezTo>
                <a:cubicBezTo>
                  <a:pt x="0" y="1305683"/>
                  <a:pt x="1305683" y="0"/>
                  <a:pt x="2916324" y="0"/>
                </a:cubicBezTo>
                <a:close/>
              </a:path>
            </a:pathLst>
          </a:custGeom>
          <a:solidFill>
            <a:srgbClr val="83A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27" name="MH_Title_1"/>
          <p:cNvSpPr/>
          <p:nvPr>
            <p:custDataLst>
              <p:tags r:id="rId6"/>
            </p:custDataLst>
          </p:nvPr>
        </p:nvSpPr>
        <p:spPr>
          <a:xfrm>
            <a:off x="4292326" y="4834924"/>
            <a:ext cx="3333179" cy="2023075"/>
          </a:xfrm>
          <a:custGeom>
            <a:avLst/>
            <a:gdLst>
              <a:gd name="connsiteX0" fmla="*/ 68648 w 5832648"/>
              <a:gd name="connsiteY0" fmla="*/ 3540618 h 3667511"/>
              <a:gd name="connsiteX1" fmla="*/ 0 w 5832648"/>
              <a:gd name="connsiteY1" fmla="*/ 2916324 h 3667511"/>
              <a:gd name="connsiteX2" fmla="*/ 2916324 w 5832648"/>
              <a:gd name="connsiteY2" fmla="*/ 0 h 3667511"/>
              <a:gd name="connsiteX3" fmla="*/ 5832648 w 5832648"/>
              <a:gd name="connsiteY3" fmla="*/ 2916324 h 3667511"/>
              <a:gd name="connsiteX4" fmla="*/ 5764000 w 5832648"/>
              <a:gd name="connsiteY4" fmla="*/ 3540618 h 3667511"/>
              <a:gd name="connsiteX5" fmla="*/ 195541 w 5832648"/>
              <a:gd name="connsiteY5" fmla="*/ 3667511 h 3667511"/>
              <a:gd name="connsiteX0" fmla="*/ 68648 w 5832648"/>
              <a:gd name="connsiteY0" fmla="*/ 3540618 h 3540618"/>
              <a:gd name="connsiteX1" fmla="*/ 0 w 5832648"/>
              <a:gd name="connsiteY1" fmla="*/ 2916324 h 3540618"/>
              <a:gd name="connsiteX2" fmla="*/ 2916324 w 5832648"/>
              <a:gd name="connsiteY2" fmla="*/ 0 h 3540618"/>
              <a:gd name="connsiteX3" fmla="*/ 5832648 w 5832648"/>
              <a:gd name="connsiteY3" fmla="*/ 2916324 h 3540618"/>
              <a:gd name="connsiteX4" fmla="*/ 5764000 w 5832648"/>
              <a:gd name="connsiteY4" fmla="*/ 3540618 h 354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2648" h="3540618">
                <a:moveTo>
                  <a:pt x="68648" y="3540618"/>
                </a:moveTo>
                <a:cubicBezTo>
                  <a:pt x="23137" y="3339730"/>
                  <a:pt x="0" y="3130729"/>
                  <a:pt x="0" y="2916324"/>
                </a:cubicBezTo>
                <a:cubicBezTo>
                  <a:pt x="0" y="1305683"/>
                  <a:pt x="1305683" y="0"/>
                  <a:pt x="2916324" y="0"/>
                </a:cubicBezTo>
                <a:cubicBezTo>
                  <a:pt x="4526965" y="0"/>
                  <a:pt x="5832648" y="1305683"/>
                  <a:pt x="5832648" y="2916324"/>
                </a:cubicBezTo>
                <a:cubicBezTo>
                  <a:pt x="5832648" y="3130729"/>
                  <a:pt x="5809511" y="3339730"/>
                  <a:pt x="5764000" y="3540618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rgbClr val="83A4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MH_SubTitle_3"/>
          <p:cNvSpPr/>
          <p:nvPr>
            <p:custDataLst>
              <p:tags r:id="rId7"/>
            </p:custDataLst>
          </p:nvPr>
        </p:nvSpPr>
        <p:spPr>
          <a:xfrm>
            <a:off x="8398386" y="5252321"/>
            <a:ext cx="892708" cy="892708"/>
          </a:xfrm>
          <a:prstGeom prst="ellipse">
            <a:avLst/>
          </a:prstGeom>
          <a:solidFill>
            <a:srgbClr val="81D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咨询投诉</a:t>
            </a:r>
          </a:p>
        </p:txBody>
      </p:sp>
      <p:sp>
        <p:nvSpPr>
          <p:cNvPr id="29" name="MH_SubTitle_1"/>
          <p:cNvSpPr/>
          <p:nvPr>
            <p:custDataLst>
              <p:tags r:id="rId8"/>
            </p:custDataLst>
          </p:nvPr>
        </p:nvSpPr>
        <p:spPr>
          <a:xfrm>
            <a:off x="3393624" y="3117408"/>
            <a:ext cx="878729" cy="878729"/>
          </a:xfrm>
          <a:prstGeom prst="ellipse">
            <a:avLst/>
          </a:prstGeom>
          <a:solidFill>
            <a:srgbClr val="81D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消息获取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MH_Other_5"/>
          <p:cNvSpPr/>
          <p:nvPr>
            <p:custDataLst>
              <p:tags r:id="rId9"/>
            </p:custDataLst>
          </p:nvPr>
        </p:nvSpPr>
        <p:spPr>
          <a:xfrm>
            <a:off x="6099871" y="2088754"/>
            <a:ext cx="772882" cy="595139"/>
          </a:xfrm>
          <a:custGeom>
            <a:avLst/>
            <a:gdLst>
              <a:gd name="connsiteX0" fmla="*/ 819398 w 819398"/>
              <a:gd name="connsiteY0" fmla="*/ 629392 h 629392"/>
              <a:gd name="connsiteX1" fmla="*/ 498764 w 819398"/>
              <a:gd name="connsiteY1" fmla="*/ 0 h 629392"/>
              <a:gd name="connsiteX2" fmla="*/ 0 w 819398"/>
              <a:gd name="connsiteY2" fmla="*/ 0 h 62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9398" h="629392">
                <a:moveTo>
                  <a:pt x="819398" y="629392"/>
                </a:moveTo>
                <a:lnTo>
                  <a:pt x="498764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CBCBCB"/>
            </a:solidFill>
            <a:headEnd type="diamond" w="med" len="med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31" name="MH_Text_2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554941" y="1645537"/>
            <a:ext cx="3398983" cy="107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3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交通、住宿、餐饮一览无遗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hangingPunct="1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旅游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出行，一键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ok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，说走就走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hangingPunct="1">
              <a:lnSpc>
                <a:spcPct val="13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旅游局热力监控护航，出行更安全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MH_Other_6"/>
          <p:cNvSpPr/>
          <p:nvPr>
            <p:custDataLst>
              <p:tags r:id="rId11"/>
            </p:custDataLst>
          </p:nvPr>
        </p:nvSpPr>
        <p:spPr>
          <a:xfrm rot="17650961">
            <a:off x="3137132" y="4045050"/>
            <a:ext cx="537222" cy="163763"/>
          </a:xfrm>
          <a:custGeom>
            <a:avLst/>
            <a:gdLst>
              <a:gd name="connsiteX0" fmla="*/ 819398 w 819398"/>
              <a:gd name="connsiteY0" fmla="*/ 629392 h 629392"/>
              <a:gd name="connsiteX1" fmla="*/ 498764 w 819398"/>
              <a:gd name="connsiteY1" fmla="*/ 0 h 629392"/>
              <a:gd name="connsiteX2" fmla="*/ 0 w 819398"/>
              <a:gd name="connsiteY2" fmla="*/ 0 h 62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9398" h="629392">
                <a:moveTo>
                  <a:pt x="819398" y="629392"/>
                </a:moveTo>
                <a:lnTo>
                  <a:pt x="498764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CBCBCB"/>
            </a:solidFill>
            <a:headEnd type="diamond" w="med" len="med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33" name="MH_Text_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918343" y="4339641"/>
            <a:ext cx="2539190" cy="101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3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大数据定位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hangingPunct="1">
              <a:lnSpc>
                <a:spcPct val="13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人群兴趣爱好分析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hangingPunct="1">
              <a:lnSpc>
                <a:spcPct val="13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收到的消息更贴合需求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MH_Other_7"/>
          <p:cNvSpPr/>
          <p:nvPr>
            <p:custDataLst>
              <p:tags r:id="rId13"/>
            </p:custDataLst>
          </p:nvPr>
        </p:nvSpPr>
        <p:spPr>
          <a:xfrm rot="16200000">
            <a:off x="8485262" y="4860887"/>
            <a:ext cx="607122" cy="273605"/>
          </a:xfrm>
          <a:custGeom>
            <a:avLst/>
            <a:gdLst>
              <a:gd name="connsiteX0" fmla="*/ 819398 w 819398"/>
              <a:gd name="connsiteY0" fmla="*/ 629392 h 629392"/>
              <a:gd name="connsiteX1" fmla="*/ 498764 w 819398"/>
              <a:gd name="connsiteY1" fmla="*/ 0 h 629392"/>
              <a:gd name="connsiteX2" fmla="*/ 0 w 819398"/>
              <a:gd name="connsiteY2" fmla="*/ 0 h 62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9398" h="629392">
                <a:moveTo>
                  <a:pt x="819398" y="629392"/>
                </a:moveTo>
                <a:lnTo>
                  <a:pt x="498764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CBCBCB"/>
            </a:solidFill>
            <a:headEnd type="diamond" w="med" len="med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35" name="MH_Text_3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8925625" y="3247222"/>
            <a:ext cx="2302669" cy="149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咨询投诉有道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跟投诉无门说拜拜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平台受理，反馈可寻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KSO_Shape"/>
          <p:cNvSpPr>
            <a:spLocks noChangeArrowheads="1"/>
          </p:cNvSpPr>
          <p:nvPr/>
        </p:nvSpPr>
        <p:spPr bwMode="auto">
          <a:xfrm>
            <a:off x="4898846" y="5358168"/>
            <a:ext cx="1340267" cy="1404679"/>
          </a:xfrm>
          <a:custGeom>
            <a:avLst/>
            <a:gdLst>
              <a:gd name="T0" fmla="*/ 186959 w 11981237"/>
              <a:gd name="T1" fmla="*/ 80936 h 12554355"/>
              <a:gd name="T2" fmla="*/ 201434 w 11981237"/>
              <a:gd name="T3" fmla="*/ 95398 h 12554355"/>
              <a:gd name="T4" fmla="*/ 186959 w 11981237"/>
              <a:gd name="T5" fmla="*/ 109860 h 12554355"/>
              <a:gd name="T6" fmla="*/ 172483 w 11981237"/>
              <a:gd name="T7" fmla="*/ 95398 h 12554355"/>
              <a:gd name="T8" fmla="*/ 186959 w 11981237"/>
              <a:gd name="T9" fmla="*/ 80936 h 12554355"/>
              <a:gd name="T10" fmla="*/ 135384 w 11981237"/>
              <a:gd name="T11" fmla="*/ 74810 h 12554355"/>
              <a:gd name="T12" fmla="*/ 140604 w 11981237"/>
              <a:gd name="T13" fmla="*/ 77136 h 12554355"/>
              <a:gd name="T14" fmla="*/ 176652 w 11981237"/>
              <a:gd name="T15" fmla="*/ 113110 h 12554355"/>
              <a:gd name="T16" fmla="*/ 197725 w 11981237"/>
              <a:gd name="T17" fmla="*/ 113110 h 12554355"/>
              <a:gd name="T18" fmla="*/ 233541 w 11981237"/>
              <a:gd name="T19" fmla="*/ 77136 h 12554355"/>
              <a:gd name="T20" fmla="*/ 244039 w 11981237"/>
              <a:gd name="T21" fmla="*/ 76827 h 12554355"/>
              <a:gd name="T22" fmla="*/ 244271 w 11981237"/>
              <a:gd name="T23" fmla="*/ 87326 h 12554355"/>
              <a:gd name="T24" fmla="*/ 206602 w 11981237"/>
              <a:gd name="T25" fmla="*/ 124999 h 12554355"/>
              <a:gd name="T26" fmla="*/ 206679 w 11981237"/>
              <a:gd name="T27" fmla="*/ 250061 h 12554355"/>
              <a:gd name="T28" fmla="*/ 198574 w 11981237"/>
              <a:gd name="T29" fmla="*/ 258167 h 12554355"/>
              <a:gd name="T30" fmla="*/ 190392 w 11981237"/>
              <a:gd name="T31" fmla="*/ 250061 h 12554355"/>
              <a:gd name="T32" fmla="*/ 190392 w 11981237"/>
              <a:gd name="T33" fmla="*/ 182203 h 12554355"/>
              <a:gd name="T34" fmla="*/ 183753 w 11981237"/>
              <a:gd name="T35" fmla="*/ 182203 h 12554355"/>
              <a:gd name="T36" fmla="*/ 183753 w 11981237"/>
              <a:gd name="T37" fmla="*/ 250061 h 12554355"/>
              <a:gd name="T38" fmla="*/ 175648 w 11981237"/>
              <a:gd name="T39" fmla="*/ 258167 h 12554355"/>
              <a:gd name="T40" fmla="*/ 167466 w 11981237"/>
              <a:gd name="T41" fmla="*/ 250061 h 12554355"/>
              <a:gd name="T42" fmla="*/ 167466 w 11981237"/>
              <a:gd name="T43" fmla="*/ 124999 h 12554355"/>
              <a:gd name="T44" fmla="*/ 129874 w 11981237"/>
              <a:gd name="T45" fmla="*/ 87326 h 12554355"/>
              <a:gd name="T46" fmla="*/ 130106 w 11981237"/>
              <a:gd name="T47" fmla="*/ 76827 h 12554355"/>
              <a:gd name="T48" fmla="*/ 135384 w 11981237"/>
              <a:gd name="T49" fmla="*/ 74810 h 12554355"/>
              <a:gd name="T50" fmla="*/ 83316 w 11981237"/>
              <a:gd name="T51" fmla="*/ 8594 h 12554355"/>
              <a:gd name="T52" fmla="*/ 103649 w 11981237"/>
              <a:gd name="T53" fmla="*/ 29014 h 12554355"/>
              <a:gd name="T54" fmla="*/ 83316 w 11981237"/>
              <a:gd name="T55" fmla="*/ 49433 h 12554355"/>
              <a:gd name="T56" fmla="*/ 62982 w 11981237"/>
              <a:gd name="T57" fmla="*/ 29014 h 12554355"/>
              <a:gd name="T58" fmla="*/ 83316 w 11981237"/>
              <a:gd name="T59" fmla="*/ 8594 h 12554355"/>
              <a:gd name="T60" fmla="*/ 10664 w 11981237"/>
              <a:gd name="T61" fmla="*/ 4 h 12554355"/>
              <a:gd name="T62" fmla="*/ 17978 w 11981237"/>
              <a:gd name="T63" fmla="*/ 3266 h 12554355"/>
              <a:gd name="T64" fmla="*/ 68688 w 11981237"/>
              <a:gd name="T65" fmla="*/ 53984 h 12554355"/>
              <a:gd name="T66" fmla="*/ 98481 w 11981237"/>
              <a:gd name="T67" fmla="*/ 53984 h 12554355"/>
              <a:gd name="T68" fmla="*/ 148882 w 11981237"/>
              <a:gd name="T69" fmla="*/ 3266 h 12554355"/>
              <a:gd name="T70" fmla="*/ 163624 w 11981237"/>
              <a:gd name="T71" fmla="*/ 2880 h 12554355"/>
              <a:gd name="T72" fmla="*/ 164010 w 11981237"/>
              <a:gd name="T73" fmla="*/ 17624 h 12554355"/>
              <a:gd name="T74" fmla="*/ 110985 w 11981237"/>
              <a:gd name="T75" fmla="*/ 70735 h 12554355"/>
              <a:gd name="T76" fmla="*/ 111062 w 11981237"/>
              <a:gd name="T77" fmla="*/ 246742 h 12554355"/>
              <a:gd name="T78" fmla="*/ 99639 w 11981237"/>
              <a:gd name="T79" fmla="*/ 258167 h 12554355"/>
              <a:gd name="T80" fmla="*/ 88138 w 11981237"/>
              <a:gd name="T81" fmla="*/ 246742 h 12554355"/>
              <a:gd name="T82" fmla="*/ 88061 w 11981237"/>
              <a:gd name="T83" fmla="*/ 151251 h 12554355"/>
              <a:gd name="T84" fmla="*/ 78799 w 11981237"/>
              <a:gd name="T85" fmla="*/ 151251 h 12554355"/>
              <a:gd name="T86" fmla="*/ 78799 w 11981237"/>
              <a:gd name="T87" fmla="*/ 246742 h 12554355"/>
              <a:gd name="T88" fmla="*/ 67298 w 11981237"/>
              <a:gd name="T89" fmla="*/ 258167 h 12554355"/>
              <a:gd name="T90" fmla="*/ 55875 w 11981237"/>
              <a:gd name="T91" fmla="*/ 246742 h 12554355"/>
              <a:gd name="T92" fmla="*/ 55875 w 11981237"/>
              <a:gd name="T93" fmla="*/ 70735 h 12554355"/>
              <a:gd name="T94" fmla="*/ 2849 w 11981237"/>
              <a:gd name="T95" fmla="*/ 17624 h 12554355"/>
              <a:gd name="T96" fmla="*/ 3235 w 11981237"/>
              <a:gd name="T97" fmla="*/ 2880 h 12554355"/>
              <a:gd name="T98" fmla="*/ 10664 w 11981237"/>
              <a:gd name="T99" fmla="*/ 4 h 1255435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1981237" h="12554355">
                <a:moveTo>
                  <a:pt x="9093518" y="3935817"/>
                </a:moveTo>
                <a:cubicBezTo>
                  <a:pt x="9482358" y="3935817"/>
                  <a:pt x="9797575" y="4250679"/>
                  <a:pt x="9797575" y="4639080"/>
                </a:cubicBezTo>
                <a:cubicBezTo>
                  <a:pt x="9797575" y="5027480"/>
                  <a:pt x="9482358" y="5342343"/>
                  <a:pt x="9093518" y="5342343"/>
                </a:cubicBezTo>
                <a:cubicBezTo>
                  <a:pt x="8704678" y="5342343"/>
                  <a:pt x="8389461" y="5027480"/>
                  <a:pt x="8389461" y="4639080"/>
                </a:cubicBezTo>
                <a:cubicBezTo>
                  <a:pt x="8389461" y="4250679"/>
                  <a:pt x="8704678" y="3935817"/>
                  <a:pt x="9093518" y="3935817"/>
                </a:cubicBezTo>
                <a:close/>
                <a:moveTo>
                  <a:pt x="6584967" y="3637926"/>
                </a:moveTo>
                <a:cubicBezTo>
                  <a:pt x="6677422" y="3640272"/>
                  <a:pt x="6769407" y="3677813"/>
                  <a:pt x="6838865" y="3751018"/>
                </a:cubicBezTo>
                <a:cubicBezTo>
                  <a:pt x="6838865" y="3751018"/>
                  <a:pt x="6838865" y="3751018"/>
                  <a:pt x="8592216" y="5500423"/>
                </a:cubicBezTo>
                <a:cubicBezTo>
                  <a:pt x="8592216" y="5500423"/>
                  <a:pt x="8592216" y="5500423"/>
                  <a:pt x="9617194" y="5500423"/>
                </a:cubicBezTo>
                <a:lnTo>
                  <a:pt x="11359281" y="3751018"/>
                </a:lnTo>
                <a:cubicBezTo>
                  <a:pt x="11498198" y="3604608"/>
                  <a:pt x="11723468" y="3600854"/>
                  <a:pt x="11869893" y="3736002"/>
                </a:cubicBezTo>
                <a:cubicBezTo>
                  <a:pt x="12012564" y="3874903"/>
                  <a:pt x="12020073" y="4100148"/>
                  <a:pt x="11881156" y="4246558"/>
                </a:cubicBezTo>
                <a:cubicBezTo>
                  <a:pt x="11881156" y="4246558"/>
                  <a:pt x="11881156" y="4246558"/>
                  <a:pt x="10048961" y="6078553"/>
                </a:cubicBezTo>
                <a:cubicBezTo>
                  <a:pt x="10048961" y="6078553"/>
                  <a:pt x="10048961" y="6078553"/>
                  <a:pt x="10052716" y="12160176"/>
                </a:cubicBezTo>
                <a:cubicBezTo>
                  <a:pt x="10052716" y="12377913"/>
                  <a:pt x="9876254" y="12554355"/>
                  <a:pt x="9658493" y="12554355"/>
                </a:cubicBezTo>
                <a:cubicBezTo>
                  <a:pt x="9440733" y="12554355"/>
                  <a:pt x="9260517" y="12377913"/>
                  <a:pt x="9260517" y="12160176"/>
                </a:cubicBezTo>
                <a:cubicBezTo>
                  <a:pt x="9260517" y="12160176"/>
                  <a:pt x="9260517" y="12160176"/>
                  <a:pt x="9260517" y="8860332"/>
                </a:cubicBezTo>
                <a:cubicBezTo>
                  <a:pt x="9260517" y="8860332"/>
                  <a:pt x="9260517" y="8860332"/>
                  <a:pt x="8937630" y="8860332"/>
                </a:cubicBezTo>
                <a:cubicBezTo>
                  <a:pt x="8937630" y="8860332"/>
                  <a:pt x="8937630" y="8860332"/>
                  <a:pt x="8937630" y="12160176"/>
                </a:cubicBezTo>
                <a:cubicBezTo>
                  <a:pt x="8937630" y="12377913"/>
                  <a:pt x="8761168" y="12554355"/>
                  <a:pt x="8543407" y="12554355"/>
                </a:cubicBezTo>
                <a:cubicBezTo>
                  <a:pt x="8325646" y="12554355"/>
                  <a:pt x="8145431" y="12377913"/>
                  <a:pt x="8145431" y="12160176"/>
                </a:cubicBezTo>
                <a:cubicBezTo>
                  <a:pt x="8145431" y="12160176"/>
                  <a:pt x="8145431" y="12160176"/>
                  <a:pt x="8145431" y="6078553"/>
                </a:cubicBezTo>
                <a:cubicBezTo>
                  <a:pt x="8145431" y="6078553"/>
                  <a:pt x="8145431" y="6078553"/>
                  <a:pt x="6316990" y="4246558"/>
                </a:cubicBezTo>
                <a:cubicBezTo>
                  <a:pt x="6178073" y="4100148"/>
                  <a:pt x="6185582" y="3874903"/>
                  <a:pt x="6328253" y="3736002"/>
                </a:cubicBezTo>
                <a:cubicBezTo>
                  <a:pt x="6399589" y="3668428"/>
                  <a:pt x="6492513" y="3635580"/>
                  <a:pt x="6584967" y="3637926"/>
                </a:cubicBezTo>
                <a:close/>
                <a:moveTo>
                  <a:pt x="4052412" y="417917"/>
                </a:moveTo>
                <a:cubicBezTo>
                  <a:pt x="4598629" y="417917"/>
                  <a:pt x="5041424" y="862490"/>
                  <a:pt x="5041424" y="1410899"/>
                </a:cubicBezTo>
                <a:cubicBezTo>
                  <a:pt x="5041424" y="1959308"/>
                  <a:pt x="4598629" y="2403881"/>
                  <a:pt x="4052412" y="2403881"/>
                </a:cubicBezTo>
                <a:cubicBezTo>
                  <a:pt x="3506195" y="2403881"/>
                  <a:pt x="3063398" y="1959308"/>
                  <a:pt x="3063398" y="1410899"/>
                </a:cubicBezTo>
                <a:cubicBezTo>
                  <a:pt x="3063398" y="862490"/>
                  <a:pt x="3506195" y="417917"/>
                  <a:pt x="4052412" y="417917"/>
                </a:cubicBezTo>
                <a:close/>
                <a:moveTo>
                  <a:pt x="518710" y="212"/>
                </a:moveTo>
                <a:cubicBezTo>
                  <a:pt x="648229" y="3966"/>
                  <a:pt x="776810" y="57460"/>
                  <a:pt x="874419" y="158816"/>
                </a:cubicBezTo>
                <a:cubicBezTo>
                  <a:pt x="874419" y="158816"/>
                  <a:pt x="874419" y="158816"/>
                  <a:pt x="3340918" y="2625161"/>
                </a:cubicBezTo>
                <a:cubicBezTo>
                  <a:pt x="3340918" y="2625161"/>
                  <a:pt x="3340918" y="2625161"/>
                  <a:pt x="4790033" y="2625161"/>
                </a:cubicBezTo>
                <a:lnTo>
                  <a:pt x="7241515" y="158816"/>
                </a:lnTo>
                <a:cubicBezTo>
                  <a:pt x="7432978" y="-43897"/>
                  <a:pt x="7755838" y="-55159"/>
                  <a:pt x="7958564" y="140047"/>
                </a:cubicBezTo>
                <a:cubicBezTo>
                  <a:pt x="8161290" y="331498"/>
                  <a:pt x="8168798" y="654338"/>
                  <a:pt x="7977335" y="857051"/>
                </a:cubicBezTo>
                <a:cubicBezTo>
                  <a:pt x="7977335" y="857051"/>
                  <a:pt x="7977335" y="857051"/>
                  <a:pt x="5398210" y="3439768"/>
                </a:cubicBezTo>
                <a:cubicBezTo>
                  <a:pt x="5398210" y="3439768"/>
                  <a:pt x="5398210" y="3439768"/>
                  <a:pt x="5401965" y="11998771"/>
                </a:cubicBezTo>
                <a:cubicBezTo>
                  <a:pt x="5401965" y="12306594"/>
                  <a:pt x="5154188" y="12554355"/>
                  <a:pt x="4846345" y="12554355"/>
                </a:cubicBezTo>
                <a:cubicBezTo>
                  <a:pt x="4538502" y="12554355"/>
                  <a:pt x="4286972" y="12306594"/>
                  <a:pt x="4286972" y="11998771"/>
                </a:cubicBezTo>
                <a:cubicBezTo>
                  <a:pt x="4286972" y="11998771"/>
                  <a:pt x="4286972" y="11998771"/>
                  <a:pt x="4283218" y="7355136"/>
                </a:cubicBezTo>
                <a:cubicBezTo>
                  <a:pt x="4283218" y="7355136"/>
                  <a:pt x="4283218" y="7355136"/>
                  <a:pt x="3832716" y="7355136"/>
                </a:cubicBezTo>
                <a:cubicBezTo>
                  <a:pt x="3832716" y="7355136"/>
                  <a:pt x="3832716" y="7355136"/>
                  <a:pt x="3832716" y="11998771"/>
                </a:cubicBezTo>
                <a:cubicBezTo>
                  <a:pt x="3832716" y="12306594"/>
                  <a:pt x="3581186" y="12554355"/>
                  <a:pt x="3273343" y="12554355"/>
                </a:cubicBezTo>
                <a:cubicBezTo>
                  <a:pt x="2965500" y="12554355"/>
                  <a:pt x="2717723" y="12306594"/>
                  <a:pt x="2717723" y="11998771"/>
                </a:cubicBezTo>
                <a:cubicBezTo>
                  <a:pt x="2717723" y="11998771"/>
                  <a:pt x="2717723" y="11998771"/>
                  <a:pt x="2717723" y="3439768"/>
                </a:cubicBezTo>
                <a:cubicBezTo>
                  <a:pt x="2717723" y="3439768"/>
                  <a:pt x="2717723" y="3439768"/>
                  <a:pt x="138599" y="857051"/>
                </a:cubicBezTo>
                <a:cubicBezTo>
                  <a:pt x="-52865" y="654338"/>
                  <a:pt x="-45356" y="331498"/>
                  <a:pt x="157370" y="140047"/>
                </a:cubicBezTo>
                <a:cubicBezTo>
                  <a:pt x="258733" y="42444"/>
                  <a:pt x="389191" y="-3542"/>
                  <a:pt x="518710" y="21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8" name="KSO_Shape"/>
          <p:cNvSpPr>
            <a:spLocks noChangeArrowheads="1"/>
          </p:cNvSpPr>
          <p:nvPr/>
        </p:nvSpPr>
        <p:spPr bwMode="auto">
          <a:xfrm>
            <a:off x="6025038" y="5551435"/>
            <a:ext cx="1155863" cy="1211412"/>
          </a:xfrm>
          <a:custGeom>
            <a:avLst/>
            <a:gdLst>
              <a:gd name="T0" fmla="*/ 186959 w 11981237"/>
              <a:gd name="T1" fmla="*/ 80936 h 12554355"/>
              <a:gd name="T2" fmla="*/ 201434 w 11981237"/>
              <a:gd name="T3" fmla="*/ 95398 h 12554355"/>
              <a:gd name="T4" fmla="*/ 186959 w 11981237"/>
              <a:gd name="T5" fmla="*/ 109860 h 12554355"/>
              <a:gd name="T6" fmla="*/ 172483 w 11981237"/>
              <a:gd name="T7" fmla="*/ 95398 h 12554355"/>
              <a:gd name="T8" fmla="*/ 186959 w 11981237"/>
              <a:gd name="T9" fmla="*/ 80936 h 12554355"/>
              <a:gd name="T10" fmla="*/ 135384 w 11981237"/>
              <a:gd name="T11" fmla="*/ 74810 h 12554355"/>
              <a:gd name="T12" fmla="*/ 140604 w 11981237"/>
              <a:gd name="T13" fmla="*/ 77136 h 12554355"/>
              <a:gd name="T14" fmla="*/ 176652 w 11981237"/>
              <a:gd name="T15" fmla="*/ 113110 h 12554355"/>
              <a:gd name="T16" fmla="*/ 197725 w 11981237"/>
              <a:gd name="T17" fmla="*/ 113110 h 12554355"/>
              <a:gd name="T18" fmla="*/ 233541 w 11981237"/>
              <a:gd name="T19" fmla="*/ 77136 h 12554355"/>
              <a:gd name="T20" fmla="*/ 244039 w 11981237"/>
              <a:gd name="T21" fmla="*/ 76827 h 12554355"/>
              <a:gd name="T22" fmla="*/ 244271 w 11981237"/>
              <a:gd name="T23" fmla="*/ 87326 h 12554355"/>
              <a:gd name="T24" fmla="*/ 206602 w 11981237"/>
              <a:gd name="T25" fmla="*/ 124999 h 12554355"/>
              <a:gd name="T26" fmla="*/ 206679 w 11981237"/>
              <a:gd name="T27" fmla="*/ 250061 h 12554355"/>
              <a:gd name="T28" fmla="*/ 198574 w 11981237"/>
              <a:gd name="T29" fmla="*/ 258167 h 12554355"/>
              <a:gd name="T30" fmla="*/ 190392 w 11981237"/>
              <a:gd name="T31" fmla="*/ 250061 h 12554355"/>
              <a:gd name="T32" fmla="*/ 190392 w 11981237"/>
              <a:gd name="T33" fmla="*/ 182203 h 12554355"/>
              <a:gd name="T34" fmla="*/ 183753 w 11981237"/>
              <a:gd name="T35" fmla="*/ 182203 h 12554355"/>
              <a:gd name="T36" fmla="*/ 183753 w 11981237"/>
              <a:gd name="T37" fmla="*/ 250061 h 12554355"/>
              <a:gd name="T38" fmla="*/ 175648 w 11981237"/>
              <a:gd name="T39" fmla="*/ 258167 h 12554355"/>
              <a:gd name="T40" fmla="*/ 167466 w 11981237"/>
              <a:gd name="T41" fmla="*/ 250061 h 12554355"/>
              <a:gd name="T42" fmla="*/ 167466 w 11981237"/>
              <a:gd name="T43" fmla="*/ 124999 h 12554355"/>
              <a:gd name="T44" fmla="*/ 129874 w 11981237"/>
              <a:gd name="T45" fmla="*/ 87326 h 12554355"/>
              <a:gd name="T46" fmla="*/ 130106 w 11981237"/>
              <a:gd name="T47" fmla="*/ 76827 h 12554355"/>
              <a:gd name="T48" fmla="*/ 135384 w 11981237"/>
              <a:gd name="T49" fmla="*/ 74810 h 12554355"/>
              <a:gd name="T50" fmla="*/ 83316 w 11981237"/>
              <a:gd name="T51" fmla="*/ 8594 h 12554355"/>
              <a:gd name="T52" fmla="*/ 103649 w 11981237"/>
              <a:gd name="T53" fmla="*/ 29014 h 12554355"/>
              <a:gd name="T54" fmla="*/ 83316 w 11981237"/>
              <a:gd name="T55" fmla="*/ 49433 h 12554355"/>
              <a:gd name="T56" fmla="*/ 62982 w 11981237"/>
              <a:gd name="T57" fmla="*/ 29014 h 12554355"/>
              <a:gd name="T58" fmla="*/ 83316 w 11981237"/>
              <a:gd name="T59" fmla="*/ 8594 h 12554355"/>
              <a:gd name="T60" fmla="*/ 10664 w 11981237"/>
              <a:gd name="T61" fmla="*/ 4 h 12554355"/>
              <a:gd name="T62" fmla="*/ 17978 w 11981237"/>
              <a:gd name="T63" fmla="*/ 3266 h 12554355"/>
              <a:gd name="T64" fmla="*/ 68688 w 11981237"/>
              <a:gd name="T65" fmla="*/ 53984 h 12554355"/>
              <a:gd name="T66" fmla="*/ 98481 w 11981237"/>
              <a:gd name="T67" fmla="*/ 53984 h 12554355"/>
              <a:gd name="T68" fmla="*/ 148882 w 11981237"/>
              <a:gd name="T69" fmla="*/ 3266 h 12554355"/>
              <a:gd name="T70" fmla="*/ 163624 w 11981237"/>
              <a:gd name="T71" fmla="*/ 2880 h 12554355"/>
              <a:gd name="T72" fmla="*/ 164010 w 11981237"/>
              <a:gd name="T73" fmla="*/ 17624 h 12554355"/>
              <a:gd name="T74" fmla="*/ 110985 w 11981237"/>
              <a:gd name="T75" fmla="*/ 70735 h 12554355"/>
              <a:gd name="T76" fmla="*/ 111062 w 11981237"/>
              <a:gd name="T77" fmla="*/ 246742 h 12554355"/>
              <a:gd name="T78" fmla="*/ 99639 w 11981237"/>
              <a:gd name="T79" fmla="*/ 258167 h 12554355"/>
              <a:gd name="T80" fmla="*/ 88138 w 11981237"/>
              <a:gd name="T81" fmla="*/ 246742 h 12554355"/>
              <a:gd name="T82" fmla="*/ 88061 w 11981237"/>
              <a:gd name="T83" fmla="*/ 151251 h 12554355"/>
              <a:gd name="T84" fmla="*/ 78799 w 11981237"/>
              <a:gd name="T85" fmla="*/ 151251 h 12554355"/>
              <a:gd name="T86" fmla="*/ 78799 w 11981237"/>
              <a:gd name="T87" fmla="*/ 246742 h 12554355"/>
              <a:gd name="T88" fmla="*/ 67298 w 11981237"/>
              <a:gd name="T89" fmla="*/ 258167 h 12554355"/>
              <a:gd name="T90" fmla="*/ 55875 w 11981237"/>
              <a:gd name="T91" fmla="*/ 246742 h 12554355"/>
              <a:gd name="T92" fmla="*/ 55875 w 11981237"/>
              <a:gd name="T93" fmla="*/ 70735 h 12554355"/>
              <a:gd name="T94" fmla="*/ 2849 w 11981237"/>
              <a:gd name="T95" fmla="*/ 17624 h 12554355"/>
              <a:gd name="T96" fmla="*/ 3235 w 11981237"/>
              <a:gd name="T97" fmla="*/ 2880 h 12554355"/>
              <a:gd name="T98" fmla="*/ 10664 w 11981237"/>
              <a:gd name="T99" fmla="*/ 4 h 1255435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1981237" h="12554355">
                <a:moveTo>
                  <a:pt x="9093518" y="3935817"/>
                </a:moveTo>
                <a:cubicBezTo>
                  <a:pt x="9482358" y="3935817"/>
                  <a:pt x="9797575" y="4250679"/>
                  <a:pt x="9797575" y="4639080"/>
                </a:cubicBezTo>
                <a:cubicBezTo>
                  <a:pt x="9797575" y="5027480"/>
                  <a:pt x="9482358" y="5342343"/>
                  <a:pt x="9093518" y="5342343"/>
                </a:cubicBezTo>
                <a:cubicBezTo>
                  <a:pt x="8704678" y="5342343"/>
                  <a:pt x="8389461" y="5027480"/>
                  <a:pt x="8389461" y="4639080"/>
                </a:cubicBezTo>
                <a:cubicBezTo>
                  <a:pt x="8389461" y="4250679"/>
                  <a:pt x="8704678" y="3935817"/>
                  <a:pt x="9093518" y="3935817"/>
                </a:cubicBezTo>
                <a:close/>
                <a:moveTo>
                  <a:pt x="6584967" y="3637926"/>
                </a:moveTo>
                <a:cubicBezTo>
                  <a:pt x="6677422" y="3640272"/>
                  <a:pt x="6769407" y="3677813"/>
                  <a:pt x="6838865" y="3751018"/>
                </a:cubicBezTo>
                <a:cubicBezTo>
                  <a:pt x="6838865" y="3751018"/>
                  <a:pt x="6838865" y="3751018"/>
                  <a:pt x="8592216" y="5500423"/>
                </a:cubicBezTo>
                <a:cubicBezTo>
                  <a:pt x="8592216" y="5500423"/>
                  <a:pt x="8592216" y="5500423"/>
                  <a:pt x="9617194" y="5500423"/>
                </a:cubicBezTo>
                <a:lnTo>
                  <a:pt x="11359281" y="3751018"/>
                </a:lnTo>
                <a:cubicBezTo>
                  <a:pt x="11498198" y="3604608"/>
                  <a:pt x="11723468" y="3600854"/>
                  <a:pt x="11869893" y="3736002"/>
                </a:cubicBezTo>
                <a:cubicBezTo>
                  <a:pt x="12012564" y="3874903"/>
                  <a:pt x="12020073" y="4100148"/>
                  <a:pt x="11881156" y="4246558"/>
                </a:cubicBezTo>
                <a:cubicBezTo>
                  <a:pt x="11881156" y="4246558"/>
                  <a:pt x="11881156" y="4246558"/>
                  <a:pt x="10048961" y="6078553"/>
                </a:cubicBezTo>
                <a:cubicBezTo>
                  <a:pt x="10048961" y="6078553"/>
                  <a:pt x="10048961" y="6078553"/>
                  <a:pt x="10052716" y="12160176"/>
                </a:cubicBezTo>
                <a:cubicBezTo>
                  <a:pt x="10052716" y="12377913"/>
                  <a:pt x="9876254" y="12554355"/>
                  <a:pt x="9658493" y="12554355"/>
                </a:cubicBezTo>
                <a:cubicBezTo>
                  <a:pt x="9440733" y="12554355"/>
                  <a:pt x="9260517" y="12377913"/>
                  <a:pt x="9260517" y="12160176"/>
                </a:cubicBezTo>
                <a:cubicBezTo>
                  <a:pt x="9260517" y="12160176"/>
                  <a:pt x="9260517" y="12160176"/>
                  <a:pt x="9260517" y="8860332"/>
                </a:cubicBezTo>
                <a:cubicBezTo>
                  <a:pt x="9260517" y="8860332"/>
                  <a:pt x="9260517" y="8860332"/>
                  <a:pt x="8937630" y="8860332"/>
                </a:cubicBezTo>
                <a:cubicBezTo>
                  <a:pt x="8937630" y="8860332"/>
                  <a:pt x="8937630" y="8860332"/>
                  <a:pt x="8937630" y="12160176"/>
                </a:cubicBezTo>
                <a:cubicBezTo>
                  <a:pt x="8937630" y="12377913"/>
                  <a:pt x="8761168" y="12554355"/>
                  <a:pt x="8543407" y="12554355"/>
                </a:cubicBezTo>
                <a:cubicBezTo>
                  <a:pt x="8325646" y="12554355"/>
                  <a:pt x="8145431" y="12377913"/>
                  <a:pt x="8145431" y="12160176"/>
                </a:cubicBezTo>
                <a:cubicBezTo>
                  <a:pt x="8145431" y="12160176"/>
                  <a:pt x="8145431" y="12160176"/>
                  <a:pt x="8145431" y="6078553"/>
                </a:cubicBezTo>
                <a:cubicBezTo>
                  <a:pt x="8145431" y="6078553"/>
                  <a:pt x="8145431" y="6078553"/>
                  <a:pt x="6316990" y="4246558"/>
                </a:cubicBezTo>
                <a:cubicBezTo>
                  <a:pt x="6178073" y="4100148"/>
                  <a:pt x="6185582" y="3874903"/>
                  <a:pt x="6328253" y="3736002"/>
                </a:cubicBezTo>
                <a:cubicBezTo>
                  <a:pt x="6399589" y="3668428"/>
                  <a:pt x="6492513" y="3635580"/>
                  <a:pt x="6584967" y="3637926"/>
                </a:cubicBezTo>
                <a:close/>
                <a:moveTo>
                  <a:pt x="4052412" y="417917"/>
                </a:moveTo>
                <a:cubicBezTo>
                  <a:pt x="4598629" y="417917"/>
                  <a:pt x="5041424" y="862490"/>
                  <a:pt x="5041424" y="1410899"/>
                </a:cubicBezTo>
                <a:cubicBezTo>
                  <a:pt x="5041424" y="1959308"/>
                  <a:pt x="4598629" y="2403881"/>
                  <a:pt x="4052412" y="2403881"/>
                </a:cubicBezTo>
                <a:cubicBezTo>
                  <a:pt x="3506195" y="2403881"/>
                  <a:pt x="3063398" y="1959308"/>
                  <a:pt x="3063398" y="1410899"/>
                </a:cubicBezTo>
                <a:cubicBezTo>
                  <a:pt x="3063398" y="862490"/>
                  <a:pt x="3506195" y="417917"/>
                  <a:pt x="4052412" y="417917"/>
                </a:cubicBezTo>
                <a:close/>
                <a:moveTo>
                  <a:pt x="518710" y="212"/>
                </a:moveTo>
                <a:cubicBezTo>
                  <a:pt x="648229" y="3966"/>
                  <a:pt x="776810" y="57460"/>
                  <a:pt x="874419" y="158816"/>
                </a:cubicBezTo>
                <a:cubicBezTo>
                  <a:pt x="874419" y="158816"/>
                  <a:pt x="874419" y="158816"/>
                  <a:pt x="3340918" y="2625161"/>
                </a:cubicBezTo>
                <a:cubicBezTo>
                  <a:pt x="3340918" y="2625161"/>
                  <a:pt x="3340918" y="2625161"/>
                  <a:pt x="4790033" y="2625161"/>
                </a:cubicBezTo>
                <a:lnTo>
                  <a:pt x="7241515" y="158816"/>
                </a:lnTo>
                <a:cubicBezTo>
                  <a:pt x="7432978" y="-43897"/>
                  <a:pt x="7755838" y="-55159"/>
                  <a:pt x="7958564" y="140047"/>
                </a:cubicBezTo>
                <a:cubicBezTo>
                  <a:pt x="8161290" y="331498"/>
                  <a:pt x="8168798" y="654338"/>
                  <a:pt x="7977335" y="857051"/>
                </a:cubicBezTo>
                <a:cubicBezTo>
                  <a:pt x="7977335" y="857051"/>
                  <a:pt x="7977335" y="857051"/>
                  <a:pt x="5398210" y="3439768"/>
                </a:cubicBezTo>
                <a:cubicBezTo>
                  <a:pt x="5398210" y="3439768"/>
                  <a:pt x="5398210" y="3439768"/>
                  <a:pt x="5401965" y="11998771"/>
                </a:cubicBezTo>
                <a:cubicBezTo>
                  <a:pt x="5401965" y="12306594"/>
                  <a:pt x="5154188" y="12554355"/>
                  <a:pt x="4846345" y="12554355"/>
                </a:cubicBezTo>
                <a:cubicBezTo>
                  <a:pt x="4538502" y="12554355"/>
                  <a:pt x="4286972" y="12306594"/>
                  <a:pt x="4286972" y="11998771"/>
                </a:cubicBezTo>
                <a:cubicBezTo>
                  <a:pt x="4286972" y="11998771"/>
                  <a:pt x="4286972" y="11998771"/>
                  <a:pt x="4283218" y="7355136"/>
                </a:cubicBezTo>
                <a:cubicBezTo>
                  <a:pt x="4283218" y="7355136"/>
                  <a:pt x="4283218" y="7355136"/>
                  <a:pt x="3832716" y="7355136"/>
                </a:cubicBezTo>
                <a:cubicBezTo>
                  <a:pt x="3832716" y="7355136"/>
                  <a:pt x="3832716" y="7355136"/>
                  <a:pt x="3832716" y="11998771"/>
                </a:cubicBezTo>
                <a:cubicBezTo>
                  <a:pt x="3832716" y="12306594"/>
                  <a:pt x="3581186" y="12554355"/>
                  <a:pt x="3273343" y="12554355"/>
                </a:cubicBezTo>
                <a:cubicBezTo>
                  <a:pt x="2965500" y="12554355"/>
                  <a:pt x="2717723" y="12306594"/>
                  <a:pt x="2717723" y="11998771"/>
                </a:cubicBezTo>
                <a:cubicBezTo>
                  <a:pt x="2717723" y="11998771"/>
                  <a:pt x="2717723" y="11998771"/>
                  <a:pt x="2717723" y="3439768"/>
                </a:cubicBezTo>
                <a:cubicBezTo>
                  <a:pt x="2717723" y="3439768"/>
                  <a:pt x="2717723" y="3439768"/>
                  <a:pt x="138599" y="857051"/>
                </a:cubicBezTo>
                <a:cubicBezTo>
                  <a:pt x="-52865" y="654338"/>
                  <a:pt x="-45356" y="331498"/>
                  <a:pt x="157370" y="140047"/>
                </a:cubicBezTo>
                <a:cubicBezTo>
                  <a:pt x="258733" y="42444"/>
                  <a:pt x="389191" y="-3542"/>
                  <a:pt x="518710" y="21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5159361" y="5770765"/>
            <a:ext cx="314774" cy="264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720766" y="5980703"/>
            <a:ext cx="314774" cy="264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6225694" y="5915196"/>
            <a:ext cx="314774" cy="264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708457" y="6112787"/>
            <a:ext cx="304192" cy="264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249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1" name="文本框 4"/>
          <p:cNvSpPr>
            <a:spLocks noChangeArrowheads="1"/>
          </p:cNvSpPr>
          <p:nvPr/>
        </p:nvSpPr>
        <p:spPr bwMode="auto">
          <a:xfrm>
            <a:off x="975456" y="206375"/>
            <a:ext cx="1620957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建设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价值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FFC9A5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Value</a:t>
            </a:r>
            <a:endParaRPr lang="zh-CN" altLang="en-US" sz="1600" dirty="0">
              <a:solidFill>
                <a:srgbClr val="FFC9A5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MH_Other_1"/>
          <p:cNvSpPr/>
          <p:nvPr>
            <p:custDataLst>
              <p:tags r:id="rId1"/>
            </p:custDataLst>
          </p:nvPr>
        </p:nvSpPr>
        <p:spPr>
          <a:xfrm>
            <a:off x="975456" y="2362651"/>
            <a:ext cx="3248517" cy="1156938"/>
          </a:xfrm>
          <a:prstGeom prst="roundRect">
            <a:avLst/>
          </a:prstGeom>
          <a:noFill/>
          <a:ln w="31750" cap="flat" cmpd="sng" algn="ctr">
            <a:solidFill>
              <a:srgbClr val="A5A5A5">
                <a:lumMod val="75000"/>
              </a:srgbClr>
            </a:solidFill>
            <a:prstDash val="dash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9" name="MH_Other_2"/>
          <p:cNvSpPr/>
          <p:nvPr>
            <p:custDataLst>
              <p:tags r:id="rId2"/>
            </p:custDataLst>
          </p:nvPr>
        </p:nvSpPr>
        <p:spPr>
          <a:xfrm>
            <a:off x="7934438" y="4790156"/>
            <a:ext cx="2592782" cy="1367666"/>
          </a:xfrm>
          <a:prstGeom prst="parallelogram">
            <a:avLst>
              <a:gd name="adj" fmla="val 54485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0" name="MH_Other_3"/>
          <p:cNvSpPr/>
          <p:nvPr>
            <p:custDataLst>
              <p:tags r:id="rId3"/>
            </p:custDataLst>
          </p:nvPr>
        </p:nvSpPr>
        <p:spPr>
          <a:xfrm>
            <a:off x="7411751" y="4790156"/>
            <a:ext cx="1266433" cy="1367666"/>
          </a:xfrm>
          <a:prstGeom prst="parallelogram">
            <a:avLst>
              <a:gd name="adj" fmla="val 54485"/>
            </a:avLst>
          </a:prstGeom>
          <a:solidFill>
            <a:srgbClr val="29ABE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1" name="MH_Other_4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971542" y="4222602"/>
            <a:ext cx="1111944" cy="1111944"/>
          </a:xfrm>
          <a:prstGeom prst="rect">
            <a:avLst/>
          </a:prstGeom>
          <a:solidFill>
            <a:srgbClr val="29ABE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18373457" lon="17035655" rev="4800000"/>
            </a:camera>
            <a:lightRig rig="threePt" dir="t">
              <a:rot lat="0" lon="0" rev="13800000"/>
            </a:lightRig>
          </a:scene3d>
          <a:sp3d>
            <a:bevelT w="488950" h="1219200" prst="angle"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2" name="MH_Other_5"/>
          <p:cNvSpPr/>
          <p:nvPr>
            <p:custDataLst>
              <p:tags r:id="rId5"/>
            </p:custDataLst>
          </p:nvPr>
        </p:nvSpPr>
        <p:spPr>
          <a:xfrm>
            <a:off x="4645429" y="4790156"/>
            <a:ext cx="2592782" cy="1367666"/>
          </a:xfrm>
          <a:prstGeom prst="parallelogram">
            <a:avLst>
              <a:gd name="adj" fmla="val 54485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3" name="MH_Other_6"/>
          <p:cNvSpPr/>
          <p:nvPr>
            <p:custDataLst>
              <p:tags r:id="rId6"/>
            </p:custDataLst>
          </p:nvPr>
        </p:nvSpPr>
        <p:spPr>
          <a:xfrm>
            <a:off x="4120675" y="4790156"/>
            <a:ext cx="1268500" cy="1367666"/>
          </a:xfrm>
          <a:prstGeom prst="parallelogram">
            <a:avLst>
              <a:gd name="adj" fmla="val 54485"/>
            </a:avLst>
          </a:prstGeom>
          <a:solidFill>
            <a:srgbClr val="A3D8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4" name="MH_Other_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6682819" y="4222602"/>
            <a:ext cx="1111944" cy="1111944"/>
          </a:xfrm>
          <a:prstGeom prst="rect">
            <a:avLst/>
          </a:prstGeom>
          <a:solidFill>
            <a:srgbClr val="A3D800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18373457" lon="17035655" rev="4800000"/>
            </a:camera>
            <a:lightRig rig="threePt" dir="t">
              <a:rot lat="0" lon="0" rev="13800000"/>
            </a:lightRig>
          </a:scene3d>
          <a:sp3d>
            <a:bevelT w="488950" h="1219200" prst="angle"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5" name="MH_Other_8"/>
          <p:cNvSpPr/>
          <p:nvPr>
            <p:custDataLst>
              <p:tags r:id="rId8"/>
            </p:custDataLst>
          </p:nvPr>
        </p:nvSpPr>
        <p:spPr>
          <a:xfrm>
            <a:off x="1356418" y="4790156"/>
            <a:ext cx="2594847" cy="1367666"/>
          </a:xfrm>
          <a:prstGeom prst="parallelogram">
            <a:avLst>
              <a:gd name="adj" fmla="val 54485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6" name="MH_Other_9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3394094" y="4222602"/>
            <a:ext cx="1111944" cy="1111944"/>
          </a:xfrm>
          <a:prstGeom prst="rect">
            <a:avLst/>
          </a:prstGeom>
          <a:solidFill>
            <a:srgbClr val="FB9E00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18373457" lon="17035655" rev="4800000"/>
            </a:camera>
            <a:lightRig rig="threePt" dir="t">
              <a:rot lat="0" lon="0" rev="13800000"/>
            </a:lightRig>
          </a:scene3d>
          <a:sp3d>
            <a:bevelT w="488950" h="1219200" prst="angle"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7" name="MH_Other_10"/>
          <p:cNvSpPr/>
          <p:nvPr>
            <p:custDataLst>
              <p:tags r:id="rId10"/>
            </p:custDataLst>
          </p:nvPr>
        </p:nvSpPr>
        <p:spPr>
          <a:xfrm>
            <a:off x="831665" y="4790156"/>
            <a:ext cx="1268500" cy="1367666"/>
          </a:xfrm>
          <a:prstGeom prst="parallelogram">
            <a:avLst>
              <a:gd name="adj" fmla="val 54485"/>
            </a:avLst>
          </a:prstGeom>
          <a:solidFill>
            <a:srgbClr val="FB9E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8" name="MH_Other_11"/>
          <p:cNvSpPr>
            <a:spLocks noChangeAspect="1" noEditPoints="1"/>
          </p:cNvSpPr>
          <p:nvPr>
            <p:custDataLst>
              <p:tags r:id="rId11"/>
            </p:custDataLst>
          </p:nvPr>
        </p:nvSpPr>
        <p:spPr bwMode="auto">
          <a:xfrm>
            <a:off x="9552086" y="4918245"/>
            <a:ext cx="448313" cy="452446"/>
          </a:xfrm>
          <a:custGeom>
            <a:avLst/>
            <a:gdLst>
              <a:gd name="T0" fmla="*/ 59 w 104"/>
              <a:gd name="T1" fmla="*/ 46 h 105"/>
              <a:gd name="T2" fmla="*/ 59 w 104"/>
              <a:gd name="T3" fmla="*/ 23 h 105"/>
              <a:gd name="T4" fmla="*/ 46 w 104"/>
              <a:gd name="T5" fmla="*/ 23 h 105"/>
              <a:gd name="T6" fmla="*/ 46 w 104"/>
              <a:gd name="T7" fmla="*/ 46 h 105"/>
              <a:gd name="T8" fmla="*/ 24 w 104"/>
              <a:gd name="T9" fmla="*/ 46 h 105"/>
              <a:gd name="T10" fmla="*/ 24 w 104"/>
              <a:gd name="T11" fmla="*/ 59 h 105"/>
              <a:gd name="T12" fmla="*/ 46 w 104"/>
              <a:gd name="T13" fmla="*/ 59 h 105"/>
              <a:gd name="T14" fmla="*/ 46 w 104"/>
              <a:gd name="T15" fmla="*/ 82 h 105"/>
              <a:gd name="T16" fmla="*/ 59 w 104"/>
              <a:gd name="T17" fmla="*/ 82 h 105"/>
              <a:gd name="T18" fmla="*/ 59 w 104"/>
              <a:gd name="T19" fmla="*/ 59 h 105"/>
              <a:gd name="T20" fmla="*/ 81 w 104"/>
              <a:gd name="T21" fmla="*/ 59 h 105"/>
              <a:gd name="T22" fmla="*/ 81 w 104"/>
              <a:gd name="T23" fmla="*/ 46 h 105"/>
              <a:gd name="T24" fmla="*/ 59 w 104"/>
              <a:gd name="T25" fmla="*/ 46 h 105"/>
              <a:gd name="T26" fmla="*/ 52 w 104"/>
              <a:gd name="T27" fmla="*/ 0 h 105"/>
              <a:gd name="T28" fmla="*/ 0 w 104"/>
              <a:gd name="T29" fmla="*/ 53 h 105"/>
              <a:gd name="T30" fmla="*/ 52 w 104"/>
              <a:gd name="T31" fmla="*/ 105 h 105"/>
              <a:gd name="T32" fmla="*/ 104 w 104"/>
              <a:gd name="T33" fmla="*/ 53 h 105"/>
              <a:gd name="T34" fmla="*/ 52 w 104"/>
              <a:gd name="T35" fmla="*/ 0 h 105"/>
              <a:gd name="T36" fmla="*/ 52 w 104"/>
              <a:gd name="T37" fmla="*/ 93 h 105"/>
              <a:gd name="T38" fmla="*/ 12 w 104"/>
              <a:gd name="T39" fmla="*/ 53 h 105"/>
              <a:gd name="T40" fmla="*/ 52 w 104"/>
              <a:gd name="T41" fmla="*/ 12 h 105"/>
              <a:gd name="T42" fmla="*/ 93 w 104"/>
              <a:gd name="T43" fmla="*/ 53 h 105"/>
              <a:gd name="T44" fmla="*/ 52 w 104"/>
              <a:gd name="T45" fmla="*/ 93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4" h="105">
                <a:moveTo>
                  <a:pt x="59" y="46"/>
                </a:moveTo>
                <a:cubicBezTo>
                  <a:pt x="59" y="23"/>
                  <a:pt x="59" y="23"/>
                  <a:pt x="59" y="23"/>
                </a:cubicBezTo>
                <a:cubicBezTo>
                  <a:pt x="46" y="23"/>
                  <a:pt x="46" y="23"/>
                  <a:pt x="46" y="23"/>
                </a:cubicBezTo>
                <a:cubicBezTo>
                  <a:pt x="46" y="46"/>
                  <a:pt x="46" y="46"/>
                  <a:pt x="46" y="46"/>
                </a:cubicBezTo>
                <a:cubicBezTo>
                  <a:pt x="24" y="46"/>
                  <a:pt x="24" y="46"/>
                  <a:pt x="24" y="46"/>
                </a:cubicBezTo>
                <a:cubicBezTo>
                  <a:pt x="24" y="59"/>
                  <a:pt x="24" y="59"/>
                  <a:pt x="24" y="59"/>
                </a:cubicBezTo>
                <a:cubicBezTo>
                  <a:pt x="46" y="59"/>
                  <a:pt x="46" y="59"/>
                  <a:pt x="46" y="59"/>
                </a:cubicBezTo>
                <a:cubicBezTo>
                  <a:pt x="46" y="82"/>
                  <a:pt x="46" y="82"/>
                  <a:pt x="46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59" y="59"/>
                  <a:pt x="59" y="59"/>
                  <a:pt x="59" y="59"/>
                </a:cubicBezTo>
                <a:cubicBezTo>
                  <a:pt x="81" y="59"/>
                  <a:pt x="81" y="59"/>
                  <a:pt x="81" y="59"/>
                </a:cubicBezTo>
                <a:cubicBezTo>
                  <a:pt x="81" y="46"/>
                  <a:pt x="81" y="46"/>
                  <a:pt x="81" y="46"/>
                </a:cubicBezTo>
                <a:lnTo>
                  <a:pt x="59" y="46"/>
                </a:lnTo>
                <a:close/>
                <a:moveTo>
                  <a:pt x="52" y="0"/>
                </a:moveTo>
                <a:cubicBezTo>
                  <a:pt x="23" y="0"/>
                  <a:pt x="0" y="24"/>
                  <a:pt x="0" y="53"/>
                </a:cubicBezTo>
                <a:cubicBezTo>
                  <a:pt x="0" y="81"/>
                  <a:pt x="23" y="105"/>
                  <a:pt x="52" y="105"/>
                </a:cubicBezTo>
                <a:cubicBezTo>
                  <a:pt x="81" y="105"/>
                  <a:pt x="104" y="81"/>
                  <a:pt x="104" y="53"/>
                </a:cubicBezTo>
                <a:cubicBezTo>
                  <a:pt x="104" y="24"/>
                  <a:pt x="81" y="0"/>
                  <a:pt x="52" y="0"/>
                </a:cubicBezTo>
                <a:close/>
                <a:moveTo>
                  <a:pt x="52" y="93"/>
                </a:moveTo>
                <a:cubicBezTo>
                  <a:pt x="30" y="93"/>
                  <a:pt x="12" y="75"/>
                  <a:pt x="12" y="53"/>
                </a:cubicBezTo>
                <a:cubicBezTo>
                  <a:pt x="12" y="30"/>
                  <a:pt x="30" y="12"/>
                  <a:pt x="52" y="12"/>
                </a:cubicBezTo>
                <a:cubicBezTo>
                  <a:pt x="74" y="12"/>
                  <a:pt x="93" y="30"/>
                  <a:pt x="93" y="53"/>
                </a:cubicBezTo>
                <a:cubicBezTo>
                  <a:pt x="93" y="75"/>
                  <a:pt x="74" y="93"/>
                  <a:pt x="52" y="93"/>
                </a:cubicBezTo>
                <a:close/>
              </a:path>
            </a:pathLst>
          </a:custGeom>
          <a:solidFill>
            <a:srgbClr val="29ABE2">
              <a:alpha val="88000"/>
            </a:srgbClr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9" name="MH_Other_12"/>
          <p:cNvSpPr>
            <a:spLocks noChangeAspect="1" noEditPoints="1"/>
          </p:cNvSpPr>
          <p:nvPr>
            <p:custDataLst>
              <p:tags r:id="rId12"/>
            </p:custDataLst>
          </p:nvPr>
        </p:nvSpPr>
        <p:spPr bwMode="auto">
          <a:xfrm>
            <a:off x="5944917" y="4930641"/>
            <a:ext cx="782999" cy="452446"/>
          </a:xfrm>
          <a:custGeom>
            <a:avLst/>
            <a:gdLst>
              <a:gd name="T0" fmla="*/ 114 w 132"/>
              <a:gd name="T1" fmla="*/ 26 h 67"/>
              <a:gd name="T2" fmla="*/ 108 w 132"/>
              <a:gd name="T3" fmla="*/ 32 h 67"/>
              <a:gd name="T4" fmla="*/ 110 w 132"/>
              <a:gd name="T5" fmla="*/ 37 h 67"/>
              <a:gd name="T6" fmla="*/ 99 w 132"/>
              <a:gd name="T7" fmla="*/ 55 h 67"/>
              <a:gd name="T8" fmla="*/ 100 w 132"/>
              <a:gd name="T9" fmla="*/ 55 h 67"/>
              <a:gd name="T10" fmla="*/ 107 w 132"/>
              <a:gd name="T11" fmla="*/ 49 h 67"/>
              <a:gd name="T12" fmla="*/ 104 w 132"/>
              <a:gd name="T13" fmla="*/ 67 h 67"/>
              <a:gd name="T14" fmla="*/ 110 w 132"/>
              <a:gd name="T15" fmla="*/ 67 h 67"/>
              <a:gd name="T16" fmla="*/ 114 w 132"/>
              <a:gd name="T17" fmla="*/ 60 h 67"/>
              <a:gd name="T18" fmla="*/ 119 w 132"/>
              <a:gd name="T19" fmla="*/ 67 h 67"/>
              <a:gd name="T20" fmla="*/ 124 w 132"/>
              <a:gd name="T21" fmla="*/ 67 h 67"/>
              <a:gd name="T22" fmla="*/ 121 w 132"/>
              <a:gd name="T23" fmla="*/ 49 h 67"/>
              <a:gd name="T24" fmla="*/ 128 w 132"/>
              <a:gd name="T25" fmla="*/ 55 h 67"/>
              <a:gd name="T26" fmla="*/ 130 w 132"/>
              <a:gd name="T27" fmla="*/ 55 h 67"/>
              <a:gd name="T28" fmla="*/ 118 w 132"/>
              <a:gd name="T29" fmla="*/ 37 h 67"/>
              <a:gd name="T30" fmla="*/ 121 w 132"/>
              <a:gd name="T31" fmla="*/ 32 h 67"/>
              <a:gd name="T32" fmla="*/ 114 w 132"/>
              <a:gd name="T33" fmla="*/ 26 h 67"/>
              <a:gd name="T34" fmla="*/ 18 w 132"/>
              <a:gd name="T35" fmla="*/ 26 h 67"/>
              <a:gd name="T36" fmla="*/ 11 w 132"/>
              <a:gd name="T37" fmla="*/ 32 h 67"/>
              <a:gd name="T38" fmla="*/ 13 w 132"/>
              <a:gd name="T39" fmla="*/ 37 h 67"/>
              <a:gd name="T40" fmla="*/ 2 w 132"/>
              <a:gd name="T41" fmla="*/ 55 h 67"/>
              <a:gd name="T42" fmla="*/ 3 w 132"/>
              <a:gd name="T43" fmla="*/ 55 h 67"/>
              <a:gd name="T44" fmla="*/ 11 w 132"/>
              <a:gd name="T45" fmla="*/ 49 h 67"/>
              <a:gd name="T46" fmla="*/ 7 w 132"/>
              <a:gd name="T47" fmla="*/ 67 h 67"/>
              <a:gd name="T48" fmla="*/ 13 w 132"/>
              <a:gd name="T49" fmla="*/ 67 h 67"/>
              <a:gd name="T50" fmla="*/ 18 w 132"/>
              <a:gd name="T51" fmla="*/ 60 h 67"/>
              <a:gd name="T52" fmla="*/ 22 w 132"/>
              <a:gd name="T53" fmla="*/ 67 h 67"/>
              <a:gd name="T54" fmla="*/ 28 w 132"/>
              <a:gd name="T55" fmla="*/ 67 h 67"/>
              <a:gd name="T56" fmla="*/ 24 w 132"/>
              <a:gd name="T57" fmla="*/ 49 h 67"/>
              <a:gd name="T58" fmla="*/ 32 w 132"/>
              <a:gd name="T59" fmla="*/ 55 h 67"/>
              <a:gd name="T60" fmla="*/ 33 w 132"/>
              <a:gd name="T61" fmla="*/ 55 h 67"/>
              <a:gd name="T62" fmla="*/ 22 w 132"/>
              <a:gd name="T63" fmla="*/ 37 h 67"/>
              <a:gd name="T64" fmla="*/ 24 w 132"/>
              <a:gd name="T65" fmla="*/ 32 h 67"/>
              <a:gd name="T66" fmla="*/ 18 w 132"/>
              <a:gd name="T67" fmla="*/ 26 h 67"/>
              <a:gd name="T68" fmla="*/ 67 w 132"/>
              <a:gd name="T69" fmla="*/ 0 h 67"/>
              <a:gd name="T70" fmla="*/ 57 w 132"/>
              <a:gd name="T71" fmla="*/ 10 h 67"/>
              <a:gd name="T72" fmla="*/ 60 w 132"/>
              <a:gd name="T73" fmla="*/ 18 h 67"/>
              <a:gd name="T74" fmla="*/ 42 w 132"/>
              <a:gd name="T75" fmla="*/ 47 h 67"/>
              <a:gd name="T76" fmla="*/ 44 w 132"/>
              <a:gd name="T77" fmla="*/ 48 h 67"/>
              <a:gd name="T78" fmla="*/ 56 w 132"/>
              <a:gd name="T79" fmla="*/ 38 h 67"/>
              <a:gd name="T80" fmla="*/ 50 w 132"/>
              <a:gd name="T81" fmla="*/ 67 h 67"/>
              <a:gd name="T82" fmla="*/ 60 w 132"/>
              <a:gd name="T83" fmla="*/ 67 h 67"/>
              <a:gd name="T84" fmla="*/ 67 w 132"/>
              <a:gd name="T85" fmla="*/ 55 h 67"/>
              <a:gd name="T86" fmla="*/ 74 w 132"/>
              <a:gd name="T87" fmla="*/ 67 h 67"/>
              <a:gd name="T88" fmla="*/ 84 w 132"/>
              <a:gd name="T89" fmla="*/ 67 h 67"/>
              <a:gd name="T90" fmla="*/ 78 w 132"/>
              <a:gd name="T91" fmla="*/ 38 h 67"/>
              <a:gd name="T92" fmla="*/ 90 w 132"/>
              <a:gd name="T93" fmla="*/ 48 h 67"/>
              <a:gd name="T94" fmla="*/ 92 w 132"/>
              <a:gd name="T95" fmla="*/ 47 h 67"/>
              <a:gd name="T96" fmla="*/ 74 w 132"/>
              <a:gd name="T97" fmla="*/ 18 h 67"/>
              <a:gd name="T98" fmla="*/ 77 w 132"/>
              <a:gd name="T99" fmla="*/ 10 h 67"/>
              <a:gd name="T100" fmla="*/ 67 w 132"/>
              <a:gd name="T101" fmla="*/ 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32" h="67">
                <a:moveTo>
                  <a:pt x="114" y="26"/>
                </a:moveTo>
                <a:cubicBezTo>
                  <a:pt x="111" y="26"/>
                  <a:pt x="108" y="29"/>
                  <a:pt x="108" y="32"/>
                </a:cubicBezTo>
                <a:cubicBezTo>
                  <a:pt x="108" y="34"/>
                  <a:pt x="109" y="36"/>
                  <a:pt x="110" y="37"/>
                </a:cubicBezTo>
                <a:cubicBezTo>
                  <a:pt x="104" y="40"/>
                  <a:pt x="96" y="53"/>
                  <a:pt x="99" y="55"/>
                </a:cubicBezTo>
                <a:cubicBezTo>
                  <a:pt x="99" y="55"/>
                  <a:pt x="100" y="55"/>
                  <a:pt x="100" y="55"/>
                </a:cubicBezTo>
                <a:cubicBezTo>
                  <a:pt x="102" y="55"/>
                  <a:pt x="105" y="52"/>
                  <a:pt x="107" y="49"/>
                </a:cubicBezTo>
                <a:cubicBezTo>
                  <a:pt x="106" y="55"/>
                  <a:pt x="105" y="62"/>
                  <a:pt x="104" y="67"/>
                </a:cubicBezTo>
                <a:cubicBezTo>
                  <a:pt x="110" y="67"/>
                  <a:pt x="110" y="67"/>
                  <a:pt x="110" y="67"/>
                </a:cubicBezTo>
                <a:cubicBezTo>
                  <a:pt x="110" y="64"/>
                  <a:pt x="112" y="60"/>
                  <a:pt x="114" y="60"/>
                </a:cubicBezTo>
                <a:cubicBezTo>
                  <a:pt x="116" y="60"/>
                  <a:pt x="119" y="64"/>
                  <a:pt x="119" y="67"/>
                </a:cubicBezTo>
                <a:cubicBezTo>
                  <a:pt x="124" y="67"/>
                  <a:pt x="124" y="67"/>
                  <a:pt x="124" y="67"/>
                </a:cubicBezTo>
                <a:cubicBezTo>
                  <a:pt x="124" y="62"/>
                  <a:pt x="123" y="55"/>
                  <a:pt x="121" y="49"/>
                </a:cubicBezTo>
                <a:cubicBezTo>
                  <a:pt x="123" y="52"/>
                  <a:pt x="126" y="55"/>
                  <a:pt x="128" y="55"/>
                </a:cubicBezTo>
                <a:cubicBezTo>
                  <a:pt x="129" y="55"/>
                  <a:pt x="129" y="55"/>
                  <a:pt x="130" y="55"/>
                </a:cubicBezTo>
                <a:cubicBezTo>
                  <a:pt x="132" y="53"/>
                  <a:pt x="125" y="40"/>
                  <a:pt x="118" y="37"/>
                </a:cubicBezTo>
                <a:cubicBezTo>
                  <a:pt x="120" y="36"/>
                  <a:pt x="121" y="34"/>
                  <a:pt x="121" y="32"/>
                </a:cubicBezTo>
                <a:cubicBezTo>
                  <a:pt x="121" y="29"/>
                  <a:pt x="118" y="26"/>
                  <a:pt x="114" y="26"/>
                </a:cubicBezTo>
                <a:moveTo>
                  <a:pt x="18" y="26"/>
                </a:moveTo>
                <a:cubicBezTo>
                  <a:pt x="14" y="26"/>
                  <a:pt x="11" y="29"/>
                  <a:pt x="11" y="32"/>
                </a:cubicBezTo>
                <a:cubicBezTo>
                  <a:pt x="11" y="34"/>
                  <a:pt x="12" y="36"/>
                  <a:pt x="13" y="37"/>
                </a:cubicBezTo>
                <a:cubicBezTo>
                  <a:pt x="7" y="40"/>
                  <a:pt x="0" y="53"/>
                  <a:pt x="2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6" y="55"/>
                  <a:pt x="8" y="52"/>
                  <a:pt x="11" y="49"/>
                </a:cubicBezTo>
                <a:cubicBezTo>
                  <a:pt x="9" y="55"/>
                  <a:pt x="8" y="62"/>
                  <a:pt x="7" y="67"/>
                </a:cubicBezTo>
                <a:cubicBezTo>
                  <a:pt x="13" y="67"/>
                  <a:pt x="13" y="67"/>
                  <a:pt x="13" y="67"/>
                </a:cubicBezTo>
                <a:cubicBezTo>
                  <a:pt x="13" y="64"/>
                  <a:pt x="15" y="60"/>
                  <a:pt x="18" y="60"/>
                </a:cubicBezTo>
                <a:cubicBezTo>
                  <a:pt x="20" y="60"/>
                  <a:pt x="22" y="64"/>
                  <a:pt x="22" y="67"/>
                </a:cubicBezTo>
                <a:cubicBezTo>
                  <a:pt x="28" y="67"/>
                  <a:pt x="28" y="67"/>
                  <a:pt x="28" y="67"/>
                </a:cubicBezTo>
                <a:cubicBezTo>
                  <a:pt x="27" y="62"/>
                  <a:pt x="26" y="55"/>
                  <a:pt x="24" y="49"/>
                </a:cubicBezTo>
                <a:cubicBezTo>
                  <a:pt x="27" y="52"/>
                  <a:pt x="29" y="55"/>
                  <a:pt x="32" y="55"/>
                </a:cubicBezTo>
                <a:cubicBezTo>
                  <a:pt x="32" y="55"/>
                  <a:pt x="33" y="55"/>
                  <a:pt x="33" y="55"/>
                </a:cubicBezTo>
                <a:cubicBezTo>
                  <a:pt x="35" y="53"/>
                  <a:pt x="28" y="40"/>
                  <a:pt x="22" y="37"/>
                </a:cubicBezTo>
                <a:cubicBezTo>
                  <a:pt x="23" y="36"/>
                  <a:pt x="24" y="34"/>
                  <a:pt x="24" y="32"/>
                </a:cubicBezTo>
                <a:cubicBezTo>
                  <a:pt x="24" y="29"/>
                  <a:pt x="21" y="26"/>
                  <a:pt x="18" y="26"/>
                </a:cubicBezTo>
                <a:moveTo>
                  <a:pt x="67" y="0"/>
                </a:moveTo>
                <a:cubicBezTo>
                  <a:pt x="61" y="0"/>
                  <a:pt x="57" y="5"/>
                  <a:pt x="57" y="10"/>
                </a:cubicBezTo>
                <a:cubicBezTo>
                  <a:pt x="57" y="14"/>
                  <a:pt x="58" y="17"/>
                  <a:pt x="60" y="18"/>
                </a:cubicBezTo>
                <a:cubicBezTo>
                  <a:pt x="50" y="22"/>
                  <a:pt x="38" y="43"/>
                  <a:pt x="42" y="47"/>
                </a:cubicBezTo>
                <a:cubicBezTo>
                  <a:pt x="43" y="48"/>
                  <a:pt x="43" y="48"/>
                  <a:pt x="44" y="48"/>
                </a:cubicBezTo>
                <a:cubicBezTo>
                  <a:pt x="48" y="48"/>
                  <a:pt x="52" y="43"/>
                  <a:pt x="56" y="38"/>
                </a:cubicBezTo>
                <a:cubicBezTo>
                  <a:pt x="53" y="47"/>
                  <a:pt x="51" y="58"/>
                  <a:pt x="50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0" y="62"/>
                  <a:pt x="63" y="55"/>
                  <a:pt x="67" y="55"/>
                </a:cubicBezTo>
                <a:cubicBezTo>
                  <a:pt x="71" y="55"/>
                  <a:pt x="74" y="62"/>
                  <a:pt x="74" y="67"/>
                </a:cubicBezTo>
                <a:cubicBezTo>
                  <a:pt x="84" y="67"/>
                  <a:pt x="84" y="67"/>
                  <a:pt x="84" y="67"/>
                </a:cubicBezTo>
                <a:cubicBezTo>
                  <a:pt x="83" y="58"/>
                  <a:pt x="81" y="47"/>
                  <a:pt x="78" y="38"/>
                </a:cubicBezTo>
                <a:cubicBezTo>
                  <a:pt x="82" y="43"/>
                  <a:pt x="87" y="48"/>
                  <a:pt x="90" y="48"/>
                </a:cubicBezTo>
                <a:cubicBezTo>
                  <a:pt x="91" y="48"/>
                  <a:pt x="91" y="48"/>
                  <a:pt x="92" y="47"/>
                </a:cubicBezTo>
                <a:cubicBezTo>
                  <a:pt x="96" y="43"/>
                  <a:pt x="84" y="22"/>
                  <a:pt x="74" y="18"/>
                </a:cubicBezTo>
                <a:cubicBezTo>
                  <a:pt x="76" y="17"/>
                  <a:pt x="77" y="14"/>
                  <a:pt x="77" y="10"/>
                </a:cubicBezTo>
                <a:cubicBezTo>
                  <a:pt x="77" y="5"/>
                  <a:pt x="73" y="0"/>
                  <a:pt x="67" y="0"/>
                </a:cubicBezTo>
              </a:path>
            </a:pathLst>
          </a:custGeom>
          <a:solidFill>
            <a:srgbClr val="A3D800">
              <a:alpha val="88000"/>
            </a:srgbClr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0" name="MH_Other_13"/>
          <p:cNvSpPr>
            <a:spLocks noChangeAspect="1" noEditPoints="1"/>
          </p:cNvSpPr>
          <p:nvPr>
            <p:custDataLst>
              <p:tags r:id="rId13"/>
            </p:custDataLst>
          </p:nvPr>
        </p:nvSpPr>
        <p:spPr bwMode="auto">
          <a:xfrm>
            <a:off x="2860437" y="4918245"/>
            <a:ext cx="506161" cy="452446"/>
          </a:xfrm>
          <a:custGeom>
            <a:avLst/>
            <a:gdLst>
              <a:gd name="T0" fmla="*/ 124 w 254"/>
              <a:gd name="T1" fmla="*/ 162 h 228"/>
              <a:gd name="T2" fmla="*/ 105 w 254"/>
              <a:gd name="T3" fmla="*/ 162 h 228"/>
              <a:gd name="T4" fmla="*/ 105 w 254"/>
              <a:gd name="T5" fmla="*/ 178 h 228"/>
              <a:gd name="T6" fmla="*/ 124 w 254"/>
              <a:gd name="T7" fmla="*/ 178 h 228"/>
              <a:gd name="T8" fmla="*/ 124 w 254"/>
              <a:gd name="T9" fmla="*/ 162 h 228"/>
              <a:gd name="T10" fmla="*/ 43 w 254"/>
              <a:gd name="T11" fmla="*/ 109 h 228"/>
              <a:gd name="T12" fmla="*/ 129 w 254"/>
              <a:gd name="T13" fmla="*/ 26 h 228"/>
              <a:gd name="T14" fmla="*/ 212 w 254"/>
              <a:gd name="T15" fmla="*/ 109 h 228"/>
              <a:gd name="T16" fmla="*/ 55 w 254"/>
              <a:gd name="T17" fmla="*/ 109 h 228"/>
              <a:gd name="T18" fmla="*/ 43 w 254"/>
              <a:gd name="T19" fmla="*/ 109 h 228"/>
              <a:gd name="T20" fmla="*/ 129 w 254"/>
              <a:gd name="T21" fmla="*/ 0 h 228"/>
              <a:gd name="T22" fmla="*/ 121 w 254"/>
              <a:gd name="T23" fmla="*/ 7 h 228"/>
              <a:gd name="T24" fmla="*/ 15 w 254"/>
              <a:gd name="T25" fmla="*/ 112 h 228"/>
              <a:gd name="T26" fmla="*/ 0 w 254"/>
              <a:gd name="T27" fmla="*/ 128 h 228"/>
              <a:gd name="T28" fmla="*/ 53 w 254"/>
              <a:gd name="T29" fmla="*/ 128 h 228"/>
              <a:gd name="T30" fmla="*/ 53 w 254"/>
              <a:gd name="T31" fmla="*/ 228 h 228"/>
              <a:gd name="T32" fmla="*/ 69 w 254"/>
              <a:gd name="T33" fmla="*/ 228 h 228"/>
              <a:gd name="T34" fmla="*/ 69 w 254"/>
              <a:gd name="T35" fmla="*/ 128 h 228"/>
              <a:gd name="T36" fmla="*/ 181 w 254"/>
              <a:gd name="T37" fmla="*/ 128 h 228"/>
              <a:gd name="T38" fmla="*/ 181 w 254"/>
              <a:gd name="T39" fmla="*/ 228 h 228"/>
              <a:gd name="T40" fmla="*/ 197 w 254"/>
              <a:gd name="T41" fmla="*/ 228 h 228"/>
              <a:gd name="T42" fmla="*/ 197 w 254"/>
              <a:gd name="T43" fmla="*/ 128 h 228"/>
              <a:gd name="T44" fmla="*/ 254 w 254"/>
              <a:gd name="T45" fmla="*/ 128 h 228"/>
              <a:gd name="T46" fmla="*/ 240 w 254"/>
              <a:gd name="T47" fmla="*/ 112 h 228"/>
              <a:gd name="T48" fmla="*/ 242 w 254"/>
              <a:gd name="T49" fmla="*/ 109 h 228"/>
              <a:gd name="T50" fmla="*/ 240 w 254"/>
              <a:gd name="T51" fmla="*/ 112 h 228"/>
              <a:gd name="T52" fmla="*/ 133 w 254"/>
              <a:gd name="T53" fmla="*/ 7 h 228"/>
              <a:gd name="T54" fmla="*/ 129 w 254"/>
              <a:gd name="T55" fmla="*/ 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54" h="228">
                <a:moveTo>
                  <a:pt x="124" y="162"/>
                </a:moveTo>
                <a:lnTo>
                  <a:pt x="105" y="162"/>
                </a:lnTo>
                <a:lnTo>
                  <a:pt x="105" y="178"/>
                </a:lnTo>
                <a:lnTo>
                  <a:pt x="124" y="178"/>
                </a:lnTo>
                <a:lnTo>
                  <a:pt x="124" y="162"/>
                </a:lnTo>
                <a:close/>
                <a:moveTo>
                  <a:pt x="43" y="109"/>
                </a:moveTo>
                <a:lnTo>
                  <a:pt x="129" y="26"/>
                </a:lnTo>
                <a:lnTo>
                  <a:pt x="212" y="109"/>
                </a:lnTo>
                <a:lnTo>
                  <a:pt x="55" y="109"/>
                </a:lnTo>
                <a:lnTo>
                  <a:pt x="43" y="109"/>
                </a:lnTo>
                <a:close/>
                <a:moveTo>
                  <a:pt x="129" y="0"/>
                </a:moveTo>
                <a:lnTo>
                  <a:pt x="121" y="7"/>
                </a:lnTo>
                <a:lnTo>
                  <a:pt x="15" y="112"/>
                </a:lnTo>
                <a:lnTo>
                  <a:pt x="0" y="128"/>
                </a:lnTo>
                <a:lnTo>
                  <a:pt x="53" y="128"/>
                </a:lnTo>
                <a:lnTo>
                  <a:pt x="53" y="228"/>
                </a:lnTo>
                <a:lnTo>
                  <a:pt x="69" y="228"/>
                </a:lnTo>
                <a:lnTo>
                  <a:pt x="69" y="128"/>
                </a:lnTo>
                <a:lnTo>
                  <a:pt x="181" y="128"/>
                </a:lnTo>
                <a:lnTo>
                  <a:pt x="181" y="228"/>
                </a:lnTo>
                <a:lnTo>
                  <a:pt x="197" y="228"/>
                </a:lnTo>
                <a:lnTo>
                  <a:pt x="197" y="128"/>
                </a:lnTo>
                <a:lnTo>
                  <a:pt x="254" y="128"/>
                </a:lnTo>
                <a:lnTo>
                  <a:pt x="240" y="112"/>
                </a:lnTo>
                <a:lnTo>
                  <a:pt x="242" y="109"/>
                </a:lnTo>
                <a:lnTo>
                  <a:pt x="240" y="112"/>
                </a:lnTo>
                <a:lnTo>
                  <a:pt x="133" y="7"/>
                </a:lnTo>
                <a:lnTo>
                  <a:pt x="129" y="0"/>
                </a:lnTo>
                <a:close/>
              </a:path>
            </a:pathLst>
          </a:custGeom>
          <a:solidFill>
            <a:srgbClr val="FB9E00"/>
          </a:solidFill>
          <a:ln w="12700">
            <a:solidFill>
              <a:srgbClr val="FB9E00"/>
            </a:solidFill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1" name="MH_SubTitle_1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641520" y="5494649"/>
            <a:ext cx="2041169" cy="48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1600" dirty="0" smtClean="0">
                <a:solidFill>
                  <a:srgbClr val="333333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旅游业智能监管</a:t>
            </a:r>
            <a:endParaRPr lang="en-US" altLang="zh-CN" sz="1600" dirty="0" smtClean="0">
              <a:solidFill>
                <a:srgbClr val="333333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  <a:p>
            <a:r>
              <a:rPr lang="zh-CN" altLang="en-US" sz="1600" dirty="0">
                <a:solidFill>
                  <a:srgbClr val="333333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政务管理智慧</a:t>
            </a:r>
            <a:r>
              <a:rPr lang="zh-CN" altLang="en-US" sz="1600" dirty="0" smtClean="0">
                <a:solidFill>
                  <a:srgbClr val="333333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办公</a:t>
            </a:r>
            <a:endParaRPr lang="en-US" altLang="zh-CN" sz="1600" dirty="0">
              <a:solidFill>
                <a:srgbClr val="333333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42" name="MH_Other_14"/>
          <p:cNvSpPr/>
          <p:nvPr>
            <p:custDataLst>
              <p:tags r:id="rId15"/>
            </p:custDataLst>
          </p:nvPr>
        </p:nvSpPr>
        <p:spPr>
          <a:xfrm>
            <a:off x="4089686" y="4253006"/>
            <a:ext cx="656976" cy="656976"/>
          </a:xfrm>
          <a:prstGeom prst="blockArc">
            <a:avLst>
              <a:gd name="adj1" fmla="val 4"/>
              <a:gd name="adj2" fmla="val 21555189"/>
              <a:gd name="adj3" fmla="val 10621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MH_Other_15"/>
          <p:cNvSpPr/>
          <p:nvPr>
            <p:custDataLst>
              <p:tags r:id="rId16"/>
            </p:custDataLst>
          </p:nvPr>
        </p:nvSpPr>
        <p:spPr>
          <a:xfrm>
            <a:off x="4089686" y="4253006"/>
            <a:ext cx="656976" cy="656976"/>
          </a:xfrm>
          <a:prstGeom prst="blockArc">
            <a:avLst>
              <a:gd name="adj1" fmla="val 7160119"/>
              <a:gd name="adj2" fmla="val 21555189"/>
              <a:gd name="adj3" fmla="val 10621"/>
            </a:avLst>
          </a:prstGeom>
          <a:solidFill>
            <a:srgbClr val="FB9E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4" name="MH_Other_16"/>
          <p:cNvSpPr/>
          <p:nvPr>
            <p:custDataLst>
              <p:tags r:id="rId17"/>
            </p:custDataLst>
          </p:nvPr>
        </p:nvSpPr>
        <p:spPr>
          <a:xfrm>
            <a:off x="7250605" y="4253006"/>
            <a:ext cx="659041" cy="656976"/>
          </a:xfrm>
          <a:prstGeom prst="blockArc">
            <a:avLst>
              <a:gd name="adj1" fmla="val 4"/>
              <a:gd name="adj2" fmla="val 21555189"/>
              <a:gd name="adj3" fmla="val 10621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MH_Other_17"/>
          <p:cNvSpPr/>
          <p:nvPr>
            <p:custDataLst>
              <p:tags r:id="rId18"/>
            </p:custDataLst>
          </p:nvPr>
        </p:nvSpPr>
        <p:spPr>
          <a:xfrm>
            <a:off x="7250605" y="4253006"/>
            <a:ext cx="659041" cy="656976"/>
          </a:xfrm>
          <a:prstGeom prst="blockArc">
            <a:avLst>
              <a:gd name="adj1" fmla="val 6864051"/>
              <a:gd name="adj2" fmla="val 21555189"/>
              <a:gd name="adj3" fmla="val 10621"/>
            </a:avLst>
          </a:prstGeom>
          <a:solidFill>
            <a:srgbClr val="A3D8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MH_Other_18"/>
          <p:cNvSpPr/>
          <p:nvPr>
            <p:custDataLst>
              <p:tags r:id="rId19"/>
            </p:custDataLst>
          </p:nvPr>
        </p:nvSpPr>
        <p:spPr>
          <a:xfrm>
            <a:off x="10556142" y="4253006"/>
            <a:ext cx="659041" cy="656976"/>
          </a:xfrm>
          <a:prstGeom prst="blockArc">
            <a:avLst>
              <a:gd name="adj1" fmla="val 4"/>
              <a:gd name="adj2" fmla="val 21555189"/>
              <a:gd name="adj3" fmla="val 10621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MH_Other_19"/>
          <p:cNvSpPr/>
          <p:nvPr>
            <p:custDataLst>
              <p:tags r:id="rId20"/>
            </p:custDataLst>
          </p:nvPr>
        </p:nvSpPr>
        <p:spPr>
          <a:xfrm>
            <a:off x="10556142" y="4253006"/>
            <a:ext cx="659041" cy="656976"/>
          </a:xfrm>
          <a:prstGeom prst="blockArc">
            <a:avLst>
              <a:gd name="adj1" fmla="val 6712802"/>
              <a:gd name="adj2" fmla="val 21555189"/>
              <a:gd name="adj3" fmla="val 10621"/>
            </a:avLst>
          </a:prstGeom>
          <a:solidFill>
            <a:srgbClr val="29ABE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8" name="MH_SubTitle_2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887147" y="5494649"/>
            <a:ext cx="2043235" cy="48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1600" dirty="0" smtClean="0">
                <a:solidFill>
                  <a:srgbClr val="333333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提升民生服务</a:t>
            </a:r>
            <a:endParaRPr lang="zh-CN" altLang="en-US" sz="1600" dirty="0">
              <a:solidFill>
                <a:srgbClr val="333333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49" name="MH_SubTitle_3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8200947" y="5494649"/>
            <a:ext cx="2041169" cy="48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1600" dirty="0" smtClean="0">
                <a:solidFill>
                  <a:srgbClr val="333333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带动行业生态链</a:t>
            </a:r>
            <a:endParaRPr lang="zh-CN" altLang="en-US" sz="1600" dirty="0">
              <a:solidFill>
                <a:srgbClr val="333333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50" name="MH_Other_20"/>
          <p:cNvSpPr/>
          <p:nvPr>
            <p:custDataLst>
              <p:tags r:id="rId23"/>
            </p:custDataLst>
          </p:nvPr>
        </p:nvSpPr>
        <p:spPr>
          <a:xfrm>
            <a:off x="4674351" y="2021767"/>
            <a:ext cx="2869620" cy="1156938"/>
          </a:xfrm>
          <a:prstGeom prst="roundRect">
            <a:avLst/>
          </a:prstGeom>
          <a:noFill/>
          <a:ln w="31750" cap="flat" cmpd="sng" algn="ctr">
            <a:solidFill>
              <a:srgbClr val="A5A5A5">
                <a:lumMod val="75000"/>
              </a:srgbClr>
            </a:solidFill>
            <a:prstDash val="dash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1" name="MH_Other_21"/>
          <p:cNvSpPr/>
          <p:nvPr>
            <p:custDataLst>
              <p:tags r:id="rId24"/>
            </p:custDataLst>
          </p:nvPr>
        </p:nvSpPr>
        <p:spPr>
          <a:xfrm>
            <a:off x="7922040" y="1680884"/>
            <a:ext cx="3063115" cy="1156938"/>
          </a:xfrm>
          <a:prstGeom prst="roundRect">
            <a:avLst/>
          </a:prstGeom>
          <a:noFill/>
          <a:ln w="31750" cap="flat" cmpd="sng" algn="ctr">
            <a:solidFill>
              <a:srgbClr val="A5A5A5">
                <a:lumMod val="75000"/>
              </a:srgbClr>
            </a:solidFill>
            <a:prstDash val="dash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2" name="MH_Other_22"/>
          <p:cNvSpPr/>
          <p:nvPr>
            <p:custDataLst>
              <p:tags r:id="rId25"/>
            </p:custDataLst>
          </p:nvPr>
        </p:nvSpPr>
        <p:spPr>
          <a:xfrm rot="5625943">
            <a:off x="3283320" y="5508288"/>
            <a:ext cx="1235493" cy="41183"/>
          </a:xfrm>
          <a:prstGeom prst="ellipse">
            <a:avLst/>
          </a:prstGeom>
          <a:gradFill flip="none" rotWithShape="1">
            <a:gsLst>
              <a:gs pos="100000">
                <a:sysClr val="window" lastClr="FFFFFF">
                  <a:alpha val="0"/>
                </a:sysClr>
              </a:gs>
              <a:gs pos="19000">
                <a:sysClr val="window" lastClr="FFFFFF"/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3" name="MH_Other_23"/>
          <p:cNvSpPr/>
          <p:nvPr>
            <p:custDataLst>
              <p:tags r:id="rId26"/>
            </p:custDataLst>
          </p:nvPr>
        </p:nvSpPr>
        <p:spPr>
          <a:xfrm rot="5625943">
            <a:off x="6565648" y="5508288"/>
            <a:ext cx="1235493" cy="41183"/>
          </a:xfrm>
          <a:prstGeom prst="ellipse">
            <a:avLst/>
          </a:prstGeom>
          <a:gradFill flip="none" rotWithShape="1">
            <a:gsLst>
              <a:gs pos="100000">
                <a:sysClr val="window" lastClr="FFFFFF">
                  <a:alpha val="0"/>
                </a:sysClr>
              </a:gs>
              <a:gs pos="19000">
                <a:sysClr val="window" lastClr="FFFFFF"/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4" name="MH_Other_24"/>
          <p:cNvSpPr/>
          <p:nvPr>
            <p:custDataLst>
              <p:tags r:id="rId27"/>
            </p:custDataLst>
          </p:nvPr>
        </p:nvSpPr>
        <p:spPr>
          <a:xfrm rot="5625943">
            <a:off x="9857409" y="5508288"/>
            <a:ext cx="1235493" cy="41183"/>
          </a:xfrm>
          <a:prstGeom prst="ellipse">
            <a:avLst/>
          </a:prstGeom>
          <a:gradFill flip="none" rotWithShape="1">
            <a:gsLst>
              <a:gs pos="100000">
                <a:sysClr val="window" lastClr="FFFFFF">
                  <a:alpha val="0"/>
                </a:sysClr>
              </a:gs>
              <a:gs pos="19000">
                <a:sysClr val="window" lastClr="FFFFFF"/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5" name="MH_Other_25"/>
          <p:cNvSpPr/>
          <p:nvPr>
            <p:custDataLst>
              <p:tags r:id="rId28"/>
            </p:custDataLst>
          </p:nvPr>
        </p:nvSpPr>
        <p:spPr>
          <a:xfrm rot="3186707" flipH="1">
            <a:off x="6898359" y="5105215"/>
            <a:ext cx="324355" cy="1351138"/>
          </a:xfrm>
          <a:custGeom>
            <a:avLst/>
            <a:gdLst>
              <a:gd name="connsiteX0" fmla="*/ 0 w 268777"/>
              <a:gd name="connsiteY0" fmla="*/ 991981 h 991981"/>
              <a:gd name="connsiteX1" fmla="*/ 67194 w 268777"/>
              <a:gd name="connsiteY1" fmla="*/ 0 h 991981"/>
              <a:gd name="connsiteX2" fmla="*/ 268777 w 268777"/>
              <a:gd name="connsiteY2" fmla="*/ 0 h 991981"/>
              <a:gd name="connsiteX3" fmla="*/ 201583 w 268777"/>
              <a:gd name="connsiteY3" fmla="*/ 991981 h 991981"/>
              <a:gd name="connsiteX4" fmla="*/ 0 w 268777"/>
              <a:gd name="connsiteY4" fmla="*/ 991981 h 991981"/>
              <a:gd name="connsiteX0" fmla="*/ 0 w 276216"/>
              <a:gd name="connsiteY0" fmla="*/ 1004212 h 1004212"/>
              <a:gd name="connsiteX1" fmla="*/ 67194 w 276216"/>
              <a:gd name="connsiteY1" fmla="*/ 12231 h 1004212"/>
              <a:gd name="connsiteX2" fmla="*/ 276216 w 276216"/>
              <a:gd name="connsiteY2" fmla="*/ 0 h 1004212"/>
              <a:gd name="connsiteX3" fmla="*/ 201583 w 276216"/>
              <a:gd name="connsiteY3" fmla="*/ 1004212 h 1004212"/>
              <a:gd name="connsiteX4" fmla="*/ 0 w 276216"/>
              <a:gd name="connsiteY4" fmla="*/ 1004212 h 1004212"/>
              <a:gd name="connsiteX0" fmla="*/ 0 w 276216"/>
              <a:gd name="connsiteY0" fmla="*/ 1004212 h 1004212"/>
              <a:gd name="connsiteX1" fmla="*/ 65603 w 276216"/>
              <a:gd name="connsiteY1" fmla="*/ 23396 h 1004212"/>
              <a:gd name="connsiteX2" fmla="*/ 276216 w 276216"/>
              <a:gd name="connsiteY2" fmla="*/ 0 h 1004212"/>
              <a:gd name="connsiteX3" fmla="*/ 201583 w 276216"/>
              <a:gd name="connsiteY3" fmla="*/ 1004212 h 1004212"/>
              <a:gd name="connsiteX4" fmla="*/ 0 w 276216"/>
              <a:gd name="connsiteY4" fmla="*/ 1004212 h 1004212"/>
              <a:gd name="connsiteX0" fmla="*/ 0 w 282590"/>
              <a:gd name="connsiteY0" fmla="*/ 1022288 h 1022288"/>
              <a:gd name="connsiteX1" fmla="*/ 71977 w 282590"/>
              <a:gd name="connsiteY1" fmla="*/ 23396 h 1022288"/>
              <a:gd name="connsiteX2" fmla="*/ 282590 w 282590"/>
              <a:gd name="connsiteY2" fmla="*/ 0 h 1022288"/>
              <a:gd name="connsiteX3" fmla="*/ 207957 w 282590"/>
              <a:gd name="connsiteY3" fmla="*/ 1004212 h 1022288"/>
              <a:gd name="connsiteX4" fmla="*/ 0 w 282590"/>
              <a:gd name="connsiteY4" fmla="*/ 1022288 h 1022288"/>
              <a:gd name="connsiteX0" fmla="*/ 0 w 282590"/>
              <a:gd name="connsiteY0" fmla="*/ 1022288 h 1199855"/>
              <a:gd name="connsiteX1" fmla="*/ 71977 w 282590"/>
              <a:gd name="connsiteY1" fmla="*/ 23396 h 1199855"/>
              <a:gd name="connsiteX2" fmla="*/ 282590 w 282590"/>
              <a:gd name="connsiteY2" fmla="*/ 0 h 1199855"/>
              <a:gd name="connsiteX3" fmla="*/ 195260 w 282590"/>
              <a:gd name="connsiteY3" fmla="*/ 1199855 h 1199855"/>
              <a:gd name="connsiteX4" fmla="*/ 0 w 282590"/>
              <a:gd name="connsiteY4" fmla="*/ 1022288 h 1199855"/>
              <a:gd name="connsiteX0" fmla="*/ 0 w 282590"/>
              <a:gd name="connsiteY0" fmla="*/ 1022288 h 1187102"/>
              <a:gd name="connsiteX1" fmla="*/ 71977 w 282590"/>
              <a:gd name="connsiteY1" fmla="*/ 23396 h 1187102"/>
              <a:gd name="connsiteX2" fmla="*/ 282590 w 282590"/>
              <a:gd name="connsiteY2" fmla="*/ 0 h 1187102"/>
              <a:gd name="connsiteX3" fmla="*/ 172395 w 282590"/>
              <a:gd name="connsiteY3" fmla="*/ 1187102 h 1187102"/>
              <a:gd name="connsiteX4" fmla="*/ 0 w 282590"/>
              <a:gd name="connsiteY4" fmla="*/ 1022288 h 1187102"/>
              <a:gd name="connsiteX0" fmla="*/ 0 w 282590"/>
              <a:gd name="connsiteY0" fmla="*/ 1022288 h 1181254"/>
              <a:gd name="connsiteX1" fmla="*/ 71977 w 282590"/>
              <a:gd name="connsiteY1" fmla="*/ 23396 h 1181254"/>
              <a:gd name="connsiteX2" fmla="*/ 282590 w 282590"/>
              <a:gd name="connsiteY2" fmla="*/ 0 h 1181254"/>
              <a:gd name="connsiteX3" fmla="*/ 171329 w 282590"/>
              <a:gd name="connsiteY3" fmla="*/ 1181254 h 1181254"/>
              <a:gd name="connsiteX4" fmla="*/ 0 w 282590"/>
              <a:gd name="connsiteY4" fmla="*/ 1022288 h 118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590" h="1181254">
                <a:moveTo>
                  <a:pt x="0" y="1022288"/>
                </a:moveTo>
                <a:lnTo>
                  <a:pt x="71977" y="23396"/>
                </a:lnTo>
                <a:lnTo>
                  <a:pt x="282590" y="0"/>
                </a:lnTo>
                <a:lnTo>
                  <a:pt x="171329" y="1181254"/>
                </a:lnTo>
                <a:lnTo>
                  <a:pt x="0" y="1022288"/>
                </a:lnTo>
                <a:close/>
              </a:path>
            </a:pathLst>
          </a:custGeom>
          <a:solidFill>
            <a:sysClr val="window" lastClr="FFFFFF">
              <a:alpha val="22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6" name="MH_Other_26"/>
          <p:cNvSpPr/>
          <p:nvPr>
            <p:custDataLst>
              <p:tags r:id="rId29"/>
            </p:custDataLst>
          </p:nvPr>
        </p:nvSpPr>
        <p:spPr>
          <a:xfrm rot="3186707" flipH="1">
            <a:off x="3617614" y="5105215"/>
            <a:ext cx="324355" cy="1351138"/>
          </a:xfrm>
          <a:custGeom>
            <a:avLst/>
            <a:gdLst>
              <a:gd name="connsiteX0" fmla="*/ 0 w 268777"/>
              <a:gd name="connsiteY0" fmla="*/ 991981 h 991981"/>
              <a:gd name="connsiteX1" fmla="*/ 67194 w 268777"/>
              <a:gd name="connsiteY1" fmla="*/ 0 h 991981"/>
              <a:gd name="connsiteX2" fmla="*/ 268777 w 268777"/>
              <a:gd name="connsiteY2" fmla="*/ 0 h 991981"/>
              <a:gd name="connsiteX3" fmla="*/ 201583 w 268777"/>
              <a:gd name="connsiteY3" fmla="*/ 991981 h 991981"/>
              <a:gd name="connsiteX4" fmla="*/ 0 w 268777"/>
              <a:gd name="connsiteY4" fmla="*/ 991981 h 991981"/>
              <a:gd name="connsiteX0" fmla="*/ 0 w 276216"/>
              <a:gd name="connsiteY0" fmla="*/ 1004212 h 1004212"/>
              <a:gd name="connsiteX1" fmla="*/ 67194 w 276216"/>
              <a:gd name="connsiteY1" fmla="*/ 12231 h 1004212"/>
              <a:gd name="connsiteX2" fmla="*/ 276216 w 276216"/>
              <a:gd name="connsiteY2" fmla="*/ 0 h 1004212"/>
              <a:gd name="connsiteX3" fmla="*/ 201583 w 276216"/>
              <a:gd name="connsiteY3" fmla="*/ 1004212 h 1004212"/>
              <a:gd name="connsiteX4" fmla="*/ 0 w 276216"/>
              <a:gd name="connsiteY4" fmla="*/ 1004212 h 1004212"/>
              <a:gd name="connsiteX0" fmla="*/ 0 w 276216"/>
              <a:gd name="connsiteY0" fmla="*/ 1004212 h 1004212"/>
              <a:gd name="connsiteX1" fmla="*/ 65603 w 276216"/>
              <a:gd name="connsiteY1" fmla="*/ 23396 h 1004212"/>
              <a:gd name="connsiteX2" fmla="*/ 276216 w 276216"/>
              <a:gd name="connsiteY2" fmla="*/ 0 h 1004212"/>
              <a:gd name="connsiteX3" fmla="*/ 201583 w 276216"/>
              <a:gd name="connsiteY3" fmla="*/ 1004212 h 1004212"/>
              <a:gd name="connsiteX4" fmla="*/ 0 w 276216"/>
              <a:gd name="connsiteY4" fmla="*/ 1004212 h 1004212"/>
              <a:gd name="connsiteX0" fmla="*/ 0 w 282590"/>
              <a:gd name="connsiteY0" fmla="*/ 1022288 h 1022288"/>
              <a:gd name="connsiteX1" fmla="*/ 71977 w 282590"/>
              <a:gd name="connsiteY1" fmla="*/ 23396 h 1022288"/>
              <a:gd name="connsiteX2" fmla="*/ 282590 w 282590"/>
              <a:gd name="connsiteY2" fmla="*/ 0 h 1022288"/>
              <a:gd name="connsiteX3" fmla="*/ 207957 w 282590"/>
              <a:gd name="connsiteY3" fmla="*/ 1004212 h 1022288"/>
              <a:gd name="connsiteX4" fmla="*/ 0 w 282590"/>
              <a:gd name="connsiteY4" fmla="*/ 1022288 h 1022288"/>
              <a:gd name="connsiteX0" fmla="*/ 0 w 282590"/>
              <a:gd name="connsiteY0" fmla="*/ 1022288 h 1199855"/>
              <a:gd name="connsiteX1" fmla="*/ 71977 w 282590"/>
              <a:gd name="connsiteY1" fmla="*/ 23396 h 1199855"/>
              <a:gd name="connsiteX2" fmla="*/ 282590 w 282590"/>
              <a:gd name="connsiteY2" fmla="*/ 0 h 1199855"/>
              <a:gd name="connsiteX3" fmla="*/ 195260 w 282590"/>
              <a:gd name="connsiteY3" fmla="*/ 1199855 h 1199855"/>
              <a:gd name="connsiteX4" fmla="*/ 0 w 282590"/>
              <a:gd name="connsiteY4" fmla="*/ 1022288 h 1199855"/>
              <a:gd name="connsiteX0" fmla="*/ 0 w 282590"/>
              <a:gd name="connsiteY0" fmla="*/ 1022288 h 1187102"/>
              <a:gd name="connsiteX1" fmla="*/ 71977 w 282590"/>
              <a:gd name="connsiteY1" fmla="*/ 23396 h 1187102"/>
              <a:gd name="connsiteX2" fmla="*/ 282590 w 282590"/>
              <a:gd name="connsiteY2" fmla="*/ 0 h 1187102"/>
              <a:gd name="connsiteX3" fmla="*/ 172395 w 282590"/>
              <a:gd name="connsiteY3" fmla="*/ 1187102 h 1187102"/>
              <a:gd name="connsiteX4" fmla="*/ 0 w 282590"/>
              <a:gd name="connsiteY4" fmla="*/ 1022288 h 1187102"/>
              <a:gd name="connsiteX0" fmla="*/ 0 w 282590"/>
              <a:gd name="connsiteY0" fmla="*/ 1022288 h 1181254"/>
              <a:gd name="connsiteX1" fmla="*/ 71977 w 282590"/>
              <a:gd name="connsiteY1" fmla="*/ 23396 h 1181254"/>
              <a:gd name="connsiteX2" fmla="*/ 282590 w 282590"/>
              <a:gd name="connsiteY2" fmla="*/ 0 h 1181254"/>
              <a:gd name="connsiteX3" fmla="*/ 171329 w 282590"/>
              <a:gd name="connsiteY3" fmla="*/ 1181254 h 1181254"/>
              <a:gd name="connsiteX4" fmla="*/ 0 w 282590"/>
              <a:gd name="connsiteY4" fmla="*/ 1022288 h 118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590" h="1181254">
                <a:moveTo>
                  <a:pt x="0" y="1022288"/>
                </a:moveTo>
                <a:lnTo>
                  <a:pt x="71977" y="23396"/>
                </a:lnTo>
                <a:lnTo>
                  <a:pt x="282590" y="0"/>
                </a:lnTo>
                <a:lnTo>
                  <a:pt x="171329" y="1181254"/>
                </a:lnTo>
                <a:lnTo>
                  <a:pt x="0" y="1022288"/>
                </a:lnTo>
                <a:close/>
              </a:path>
            </a:pathLst>
          </a:custGeom>
          <a:solidFill>
            <a:sysClr val="window" lastClr="FFFFFF">
              <a:alpha val="22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7" name="MH_Other_27"/>
          <p:cNvSpPr/>
          <p:nvPr>
            <p:custDataLst>
              <p:tags r:id="rId30"/>
            </p:custDataLst>
          </p:nvPr>
        </p:nvSpPr>
        <p:spPr>
          <a:xfrm rot="3186707" flipH="1">
            <a:off x="10185304" y="5105215"/>
            <a:ext cx="324355" cy="1351138"/>
          </a:xfrm>
          <a:custGeom>
            <a:avLst/>
            <a:gdLst>
              <a:gd name="connsiteX0" fmla="*/ 0 w 268777"/>
              <a:gd name="connsiteY0" fmla="*/ 991981 h 991981"/>
              <a:gd name="connsiteX1" fmla="*/ 67194 w 268777"/>
              <a:gd name="connsiteY1" fmla="*/ 0 h 991981"/>
              <a:gd name="connsiteX2" fmla="*/ 268777 w 268777"/>
              <a:gd name="connsiteY2" fmla="*/ 0 h 991981"/>
              <a:gd name="connsiteX3" fmla="*/ 201583 w 268777"/>
              <a:gd name="connsiteY3" fmla="*/ 991981 h 991981"/>
              <a:gd name="connsiteX4" fmla="*/ 0 w 268777"/>
              <a:gd name="connsiteY4" fmla="*/ 991981 h 991981"/>
              <a:gd name="connsiteX0" fmla="*/ 0 w 276216"/>
              <a:gd name="connsiteY0" fmla="*/ 1004212 h 1004212"/>
              <a:gd name="connsiteX1" fmla="*/ 67194 w 276216"/>
              <a:gd name="connsiteY1" fmla="*/ 12231 h 1004212"/>
              <a:gd name="connsiteX2" fmla="*/ 276216 w 276216"/>
              <a:gd name="connsiteY2" fmla="*/ 0 h 1004212"/>
              <a:gd name="connsiteX3" fmla="*/ 201583 w 276216"/>
              <a:gd name="connsiteY3" fmla="*/ 1004212 h 1004212"/>
              <a:gd name="connsiteX4" fmla="*/ 0 w 276216"/>
              <a:gd name="connsiteY4" fmla="*/ 1004212 h 1004212"/>
              <a:gd name="connsiteX0" fmla="*/ 0 w 276216"/>
              <a:gd name="connsiteY0" fmla="*/ 1004212 h 1004212"/>
              <a:gd name="connsiteX1" fmla="*/ 65603 w 276216"/>
              <a:gd name="connsiteY1" fmla="*/ 23396 h 1004212"/>
              <a:gd name="connsiteX2" fmla="*/ 276216 w 276216"/>
              <a:gd name="connsiteY2" fmla="*/ 0 h 1004212"/>
              <a:gd name="connsiteX3" fmla="*/ 201583 w 276216"/>
              <a:gd name="connsiteY3" fmla="*/ 1004212 h 1004212"/>
              <a:gd name="connsiteX4" fmla="*/ 0 w 276216"/>
              <a:gd name="connsiteY4" fmla="*/ 1004212 h 1004212"/>
              <a:gd name="connsiteX0" fmla="*/ 0 w 282590"/>
              <a:gd name="connsiteY0" fmla="*/ 1022288 h 1022288"/>
              <a:gd name="connsiteX1" fmla="*/ 71977 w 282590"/>
              <a:gd name="connsiteY1" fmla="*/ 23396 h 1022288"/>
              <a:gd name="connsiteX2" fmla="*/ 282590 w 282590"/>
              <a:gd name="connsiteY2" fmla="*/ 0 h 1022288"/>
              <a:gd name="connsiteX3" fmla="*/ 207957 w 282590"/>
              <a:gd name="connsiteY3" fmla="*/ 1004212 h 1022288"/>
              <a:gd name="connsiteX4" fmla="*/ 0 w 282590"/>
              <a:gd name="connsiteY4" fmla="*/ 1022288 h 1022288"/>
              <a:gd name="connsiteX0" fmla="*/ 0 w 282590"/>
              <a:gd name="connsiteY0" fmla="*/ 1022288 h 1199855"/>
              <a:gd name="connsiteX1" fmla="*/ 71977 w 282590"/>
              <a:gd name="connsiteY1" fmla="*/ 23396 h 1199855"/>
              <a:gd name="connsiteX2" fmla="*/ 282590 w 282590"/>
              <a:gd name="connsiteY2" fmla="*/ 0 h 1199855"/>
              <a:gd name="connsiteX3" fmla="*/ 195260 w 282590"/>
              <a:gd name="connsiteY3" fmla="*/ 1199855 h 1199855"/>
              <a:gd name="connsiteX4" fmla="*/ 0 w 282590"/>
              <a:gd name="connsiteY4" fmla="*/ 1022288 h 1199855"/>
              <a:gd name="connsiteX0" fmla="*/ 0 w 282590"/>
              <a:gd name="connsiteY0" fmla="*/ 1022288 h 1187102"/>
              <a:gd name="connsiteX1" fmla="*/ 71977 w 282590"/>
              <a:gd name="connsiteY1" fmla="*/ 23396 h 1187102"/>
              <a:gd name="connsiteX2" fmla="*/ 282590 w 282590"/>
              <a:gd name="connsiteY2" fmla="*/ 0 h 1187102"/>
              <a:gd name="connsiteX3" fmla="*/ 172395 w 282590"/>
              <a:gd name="connsiteY3" fmla="*/ 1187102 h 1187102"/>
              <a:gd name="connsiteX4" fmla="*/ 0 w 282590"/>
              <a:gd name="connsiteY4" fmla="*/ 1022288 h 1187102"/>
              <a:gd name="connsiteX0" fmla="*/ 0 w 282590"/>
              <a:gd name="connsiteY0" fmla="*/ 1022288 h 1181254"/>
              <a:gd name="connsiteX1" fmla="*/ 71977 w 282590"/>
              <a:gd name="connsiteY1" fmla="*/ 23396 h 1181254"/>
              <a:gd name="connsiteX2" fmla="*/ 282590 w 282590"/>
              <a:gd name="connsiteY2" fmla="*/ 0 h 1181254"/>
              <a:gd name="connsiteX3" fmla="*/ 171329 w 282590"/>
              <a:gd name="connsiteY3" fmla="*/ 1181254 h 1181254"/>
              <a:gd name="connsiteX4" fmla="*/ 0 w 282590"/>
              <a:gd name="connsiteY4" fmla="*/ 1022288 h 118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590" h="1181254">
                <a:moveTo>
                  <a:pt x="0" y="1022288"/>
                </a:moveTo>
                <a:lnTo>
                  <a:pt x="71977" y="23396"/>
                </a:lnTo>
                <a:lnTo>
                  <a:pt x="282590" y="0"/>
                </a:lnTo>
                <a:lnTo>
                  <a:pt x="171329" y="1181254"/>
                </a:lnTo>
                <a:lnTo>
                  <a:pt x="0" y="1022288"/>
                </a:lnTo>
                <a:close/>
              </a:path>
            </a:pathLst>
          </a:custGeom>
          <a:solidFill>
            <a:sysClr val="window" lastClr="FFFFFF">
              <a:alpha val="22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8" name="MH_Text_1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971327" y="2351474"/>
            <a:ext cx="3238186" cy="1168115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28575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有效监控监督监管旅游业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  <a:p>
            <a:pPr marL="28575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景点应用模板化，整合品牌形象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智慧办公，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提高政务效率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59" name="MH_Other_28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4187847" y="4454550"/>
            <a:ext cx="394890" cy="274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FB9E00"/>
                </a:solidFill>
                <a:latin typeface="Impact" panose="020B0806030902050204" pitchFamily="34" charset="0"/>
                <a:ea typeface="时尚中黑简体" panose="01010104010101010101" pitchFamily="2" charset="-122"/>
              </a:rPr>
              <a:t>01</a:t>
            </a:r>
            <a:endParaRPr lang="zh-CN" altLang="en-US" sz="2000" dirty="0">
              <a:solidFill>
                <a:srgbClr val="FB9E00"/>
              </a:solidFill>
              <a:latin typeface="Impact" panose="020B080603090205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60" name="MH_Text_2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4674350" y="2010590"/>
            <a:ext cx="2840700" cy="1166982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28575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智慧应用，办事更便捷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  <a:p>
            <a:pPr marL="28575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旅游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出行，一键制定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  <a:p>
            <a:pPr marL="28575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预警护航，旅游更安全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61" name="MH_Other_29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7356669" y="4416678"/>
            <a:ext cx="446911" cy="306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A3D800"/>
                </a:solidFill>
                <a:latin typeface="Impact" panose="020B0806030902050204" pitchFamily="34" charset="0"/>
                <a:ea typeface="时尚中黑简体" panose="01010104010101010101" pitchFamily="2" charset="-122"/>
              </a:rPr>
              <a:t>02</a:t>
            </a:r>
            <a:endParaRPr lang="zh-CN" altLang="en-US" sz="2000" dirty="0">
              <a:solidFill>
                <a:srgbClr val="A3D800"/>
              </a:solidFill>
              <a:latin typeface="Impact" panose="020B080603090205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62" name="MH_Text_3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7922041" y="1680883"/>
            <a:ext cx="3063113" cy="1484251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28575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资源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整合，旅游行业互联网化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  <a:p>
            <a:pPr marL="28575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平台建设、品牌运营下移，扶持新型创业企业，增加社会效益。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  <a:p>
            <a:pPr marL="28575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63" name="MH_Other_30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10660509" y="4387283"/>
            <a:ext cx="435867" cy="346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29ABE2"/>
                </a:solidFill>
                <a:latin typeface="Impact" panose="020B0806030902050204" pitchFamily="34" charset="0"/>
                <a:ea typeface="时尚中黑简体" panose="01010104010101010101" pitchFamily="2" charset="-122"/>
              </a:rPr>
              <a:t>03</a:t>
            </a:r>
            <a:endParaRPr lang="zh-CN" altLang="en-US" sz="2000" dirty="0">
              <a:solidFill>
                <a:srgbClr val="29ABE2"/>
              </a:solidFill>
              <a:latin typeface="Impact" panose="020B080603090205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64" name="MH_Other_31"/>
          <p:cNvCxnSpPr>
            <a:cxnSpLocks noChangeShapeType="1"/>
          </p:cNvCxnSpPr>
          <p:nvPr>
            <p:custDataLst>
              <p:tags r:id="rId37"/>
            </p:custDataLst>
          </p:nvPr>
        </p:nvCxnSpPr>
        <p:spPr bwMode="auto">
          <a:xfrm>
            <a:off x="2023724" y="3519589"/>
            <a:ext cx="2047367" cy="1032980"/>
          </a:xfrm>
          <a:prstGeom prst="bentConnector3">
            <a:avLst>
              <a:gd name="adj1" fmla="val -1046"/>
            </a:avLst>
          </a:prstGeom>
          <a:noFill/>
          <a:ln w="22225" cap="rnd" algn="ctr">
            <a:solidFill>
              <a:srgbClr val="7C7C7C"/>
            </a:solidFill>
            <a:prstDash val="dash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MH_Other_32"/>
          <p:cNvCxnSpPr>
            <a:cxnSpLocks noChangeShapeType="1"/>
            <a:stCxn id="50" idx="2"/>
          </p:cNvCxnSpPr>
          <p:nvPr>
            <p:custDataLst>
              <p:tags r:id="rId38"/>
            </p:custDataLst>
          </p:nvPr>
        </p:nvCxnSpPr>
        <p:spPr bwMode="auto">
          <a:xfrm rot="16200000" flipH="1">
            <a:off x="5942335" y="3345531"/>
            <a:ext cx="1470966" cy="1137314"/>
          </a:xfrm>
          <a:prstGeom prst="bentConnector3">
            <a:avLst>
              <a:gd name="adj1" fmla="val 99365"/>
            </a:avLst>
          </a:prstGeom>
          <a:noFill/>
          <a:ln w="22225" cap="rnd" algn="ctr">
            <a:solidFill>
              <a:srgbClr val="7C7C7C"/>
            </a:solidFill>
            <a:prstDash val="dash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MH_Other_33"/>
          <p:cNvCxnSpPr>
            <a:cxnSpLocks noChangeShapeType="1"/>
          </p:cNvCxnSpPr>
          <p:nvPr>
            <p:custDataLst>
              <p:tags r:id="rId39"/>
            </p:custDataLst>
          </p:nvPr>
        </p:nvCxnSpPr>
        <p:spPr bwMode="auto">
          <a:xfrm>
            <a:off x="8498446" y="2858483"/>
            <a:ext cx="2028774" cy="1689956"/>
          </a:xfrm>
          <a:prstGeom prst="bentConnector3">
            <a:avLst>
              <a:gd name="adj1" fmla="val -755"/>
            </a:avLst>
          </a:prstGeom>
          <a:noFill/>
          <a:ln w="22225" cap="rnd" algn="ctr">
            <a:solidFill>
              <a:srgbClr val="7C7C7C"/>
            </a:solidFill>
            <a:prstDash val="dash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1853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800"/>
          </a:p>
        </p:txBody>
      </p:sp>
      <p:sp>
        <p:nvSpPr>
          <p:cNvPr id="44035" name="矩形 1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DA4C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800"/>
          </a:p>
        </p:txBody>
      </p:sp>
      <p:sp>
        <p:nvSpPr>
          <p:cNvPr id="44036" name="文本框 1"/>
          <p:cNvSpPr>
            <a:spLocks noChangeArrowheads="1"/>
          </p:cNvSpPr>
          <p:nvPr/>
        </p:nvSpPr>
        <p:spPr bwMode="auto">
          <a:xfrm>
            <a:off x="4016375" y="2857500"/>
            <a:ext cx="3481388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40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Thanks!</a:t>
            </a:r>
            <a:endParaRPr lang="zh-CN" altLang="en-US" sz="4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4037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14" t="-995" r="19498" b="15819"/>
          <a:stretch>
            <a:fillRect/>
          </a:stretch>
        </p:blipFill>
        <p:spPr bwMode="auto">
          <a:xfrm>
            <a:off x="5845175" y="1016000"/>
            <a:ext cx="6346825" cy="584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1" name="文本框 4"/>
          <p:cNvSpPr>
            <a:spLocks noChangeArrowheads="1"/>
          </p:cNvSpPr>
          <p:nvPr/>
        </p:nvSpPr>
        <p:spPr bwMode="auto">
          <a:xfrm>
            <a:off x="965039" y="206375"/>
            <a:ext cx="1641796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背景分析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FFC9A5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Background</a:t>
            </a:r>
            <a:endParaRPr lang="zh-CN" altLang="en-US" sz="1600" dirty="0">
              <a:solidFill>
                <a:srgbClr val="FFC9A5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MH_Other_1"/>
          <p:cNvSpPr/>
          <p:nvPr>
            <p:custDataLst>
              <p:tags r:id="rId1"/>
            </p:custDataLst>
          </p:nvPr>
        </p:nvSpPr>
        <p:spPr>
          <a:xfrm>
            <a:off x="3220439" y="4634308"/>
            <a:ext cx="1642481" cy="164248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MH_SubTitle_3"/>
          <p:cNvSpPr/>
          <p:nvPr>
            <p:custDataLst>
              <p:tags r:id="rId2"/>
            </p:custDataLst>
          </p:nvPr>
        </p:nvSpPr>
        <p:spPr>
          <a:xfrm>
            <a:off x="1776692" y="4043950"/>
            <a:ext cx="1116420" cy="1116420"/>
          </a:xfrm>
          <a:prstGeom prst="ellipse">
            <a:avLst/>
          </a:prstGeom>
          <a:solidFill>
            <a:srgbClr val="F7A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发展模式变革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6" name="MH_SubTitle_1"/>
          <p:cNvSpPr/>
          <p:nvPr>
            <p:custDataLst>
              <p:tags r:id="rId3"/>
            </p:custDataLst>
          </p:nvPr>
        </p:nvSpPr>
        <p:spPr>
          <a:xfrm>
            <a:off x="4995409" y="2921685"/>
            <a:ext cx="2945945" cy="2945945"/>
          </a:xfrm>
          <a:prstGeom prst="ellipse">
            <a:avLst/>
          </a:prstGeom>
          <a:solidFill>
            <a:srgbClr val="ADD3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 smtClean="0">
                <a:solidFill>
                  <a:srgbClr val="FFFFFF"/>
                </a:solidFill>
              </a:rPr>
              <a:t>旅游</a:t>
            </a:r>
            <a:r>
              <a:rPr lang="en-US" altLang="zh-CN" sz="2800" dirty="0" smtClean="0">
                <a:solidFill>
                  <a:srgbClr val="FFFFFF"/>
                </a:solidFill>
              </a:rPr>
              <a:t>+</a:t>
            </a:r>
            <a:r>
              <a:rPr lang="zh-CN" altLang="en-US" sz="2800" dirty="0" smtClean="0">
                <a:solidFill>
                  <a:srgbClr val="FFFFFF"/>
                </a:solidFill>
              </a:rPr>
              <a:t>互联网</a:t>
            </a:r>
            <a:endParaRPr lang="en-US" altLang="zh-CN" sz="2800" dirty="0">
              <a:solidFill>
                <a:srgbClr val="FFFFFF"/>
              </a:solidFill>
            </a:endParaRPr>
          </a:p>
        </p:txBody>
      </p:sp>
      <p:sp>
        <p:nvSpPr>
          <p:cNvPr id="7" name="MH_SubTitle_2"/>
          <p:cNvSpPr/>
          <p:nvPr>
            <p:custDataLst>
              <p:tags r:id="rId4"/>
            </p:custDataLst>
          </p:nvPr>
        </p:nvSpPr>
        <p:spPr>
          <a:xfrm>
            <a:off x="3257459" y="4607031"/>
            <a:ext cx="1642482" cy="1642481"/>
          </a:xfrm>
          <a:prstGeom prst="ellipse">
            <a:avLst/>
          </a:prstGeom>
          <a:solidFill>
            <a:srgbClr val="AE7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solidFill>
                  <a:srgbClr val="FFFFFF"/>
                </a:solidFill>
              </a:rPr>
              <a:t>产品业态创新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8" name="MH_Other_2"/>
          <p:cNvSpPr/>
          <p:nvPr>
            <p:custDataLst>
              <p:tags r:id="rId5"/>
            </p:custDataLst>
          </p:nvPr>
        </p:nvSpPr>
        <p:spPr>
          <a:xfrm>
            <a:off x="3391896" y="3868596"/>
            <a:ext cx="420849" cy="420849"/>
          </a:xfrm>
          <a:prstGeom prst="ellipse">
            <a:avLst/>
          </a:prstGeom>
          <a:solidFill>
            <a:srgbClr val="BEE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9" name="MH_Other_3"/>
          <p:cNvSpPr/>
          <p:nvPr>
            <p:custDataLst>
              <p:tags r:id="rId6"/>
            </p:custDataLst>
          </p:nvPr>
        </p:nvSpPr>
        <p:spPr>
          <a:xfrm>
            <a:off x="4032912" y="3580236"/>
            <a:ext cx="670241" cy="670241"/>
          </a:xfrm>
          <a:prstGeom prst="ellipse">
            <a:avLst/>
          </a:prstGeom>
          <a:solidFill>
            <a:srgbClr val="F7F5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MH_Other_4"/>
          <p:cNvSpPr/>
          <p:nvPr>
            <p:custDataLst>
              <p:tags r:id="rId7"/>
            </p:custDataLst>
          </p:nvPr>
        </p:nvSpPr>
        <p:spPr>
          <a:xfrm>
            <a:off x="7360738" y="2796989"/>
            <a:ext cx="670241" cy="670241"/>
          </a:xfrm>
          <a:prstGeom prst="ellipse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MH_Other_5"/>
          <p:cNvSpPr/>
          <p:nvPr>
            <p:custDataLst>
              <p:tags r:id="rId8"/>
            </p:custDataLst>
          </p:nvPr>
        </p:nvSpPr>
        <p:spPr>
          <a:xfrm>
            <a:off x="9952078" y="5791644"/>
            <a:ext cx="335121" cy="335121"/>
          </a:xfrm>
          <a:prstGeom prst="ellipse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2" name="MH_Other_6"/>
          <p:cNvSpPr/>
          <p:nvPr>
            <p:custDataLst>
              <p:tags r:id="rId9"/>
            </p:custDataLst>
          </p:nvPr>
        </p:nvSpPr>
        <p:spPr>
          <a:xfrm>
            <a:off x="9088948" y="4655740"/>
            <a:ext cx="911840" cy="911840"/>
          </a:xfrm>
          <a:prstGeom prst="ellipse">
            <a:avLst/>
          </a:prstGeom>
          <a:solidFill>
            <a:srgbClr val="F7A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rgbClr val="FFFFFF"/>
                </a:solidFill>
                <a:latin typeface="+mn-ea"/>
              </a:rPr>
              <a:t>提质增效</a:t>
            </a:r>
            <a:endParaRPr lang="zh-CN" altLang="en-US" sz="16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MH_Other_7"/>
          <p:cNvSpPr/>
          <p:nvPr>
            <p:custDataLst>
              <p:tags r:id="rId10"/>
            </p:custDataLst>
          </p:nvPr>
        </p:nvSpPr>
        <p:spPr>
          <a:xfrm>
            <a:off x="8147882" y="4655740"/>
            <a:ext cx="227961" cy="22796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" name="MH_Other_8"/>
          <p:cNvSpPr/>
          <p:nvPr>
            <p:custDataLst>
              <p:tags r:id="rId11"/>
            </p:custDataLst>
          </p:nvPr>
        </p:nvSpPr>
        <p:spPr>
          <a:xfrm>
            <a:off x="8262838" y="3441903"/>
            <a:ext cx="477352" cy="4773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5" name="MH_SubTitle_4"/>
          <p:cNvSpPr/>
          <p:nvPr>
            <p:custDataLst>
              <p:tags r:id="rId12"/>
            </p:custDataLst>
          </p:nvPr>
        </p:nvSpPr>
        <p:spPr>
          <a:xfrm>
            <a:off x="9544870" y="2974293"/>
            <a:ext cx="985878" cy="985878"/>
          </a:xfrm>
          <a:prstGeom prst="ellipse">
            <a:avLst/>
          </a:prstGeom>
          <a:solidFill>
            <a:srgbClr val="BEE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</a:rPr>
              <a:t>服务效能提高</a:t>
            </a:r>
            <a:endParaRPr lang="zh-CN" altLang="en-US" sz="1400" dirty="0">
              <a:solidFill>
                <a:srgbClr val="FFFFFF"/>
              </a:solidFill>
            </a:endParaRPr>
          </a:p>
        </p:txBody>
      </p:sp>
      <p:sp>
        <p:nvSpPr>
          <p:cNvPr id="16" name="MH_Other_9"/>
          <p:cNvSpPr/>
          <p:nvPr>
            <p:custDataLst>
              <p:tags r:id="rId13"/>
            </p:custDataLst>
          </p:nvPr>
        </p:nvSpPr>
        <p:spPr>
          <a:xfrm>
            <a:off x="5258442" y="5813075"/>
            <a:ext cx="227959" cy="22796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7" name="MH_Other_10"/>
          <p:cNvSpPr/>
          <p:nvPr>
            <p:custDataLst>
              <p:tags r:id="rId14"/>
            </p:custDataLst>
          </p:nvPr>
        </p:nvSpPr>
        <p:spPr>
          <a:xfrm>
            <a:off x="7508816" y="5569530"/>
            <a:ext cx="114955" cy="1130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8" name="MH_Other_11"/>
          <p:cNvSpPr/>
          <p:nvPr>
            <p:custDataLst>
              <p:tags r:id="rId15"/>
            </p:custDataLst>
          </p:nvPr>
        </p:nvSpPr>
        <p:spPr>
          <a:xfrm>
            <a:off x="4964237" y="2929480"/>
            <a:ext cx="2990758" cy="2990758"/>
          </a:xfrm>
          <a:prstGeom prst="ellipse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9" name="MH_Other_12"/>
          <p:cNvSpPr/>
          <p:nvPr>
            <p:custDataLst>
              <p:tags r:id="rId16"/>
            </p:custDataLst>
          </p:nvPr>
        </p:nvSpPr>
        <p:spPr>
          <a:xfrm>
            <a:off x="4864870" y="2892461"/>
            <a:ext cx="3158317" cy="3158317"/>
          </a:xfrm>
          <a:prstGeom prst="ellipse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0" name="MH_Other_13"/>
          <p:cNvSpPr/>
          <p:nvPr>
            <p:custDataLst>
              <p:tags r:id="rId17"/>
            </p:custDataLst>
          </p:nvPr>
        </p:nvSpPr>
        <p:spPr>
          <a:xfrm>
            <a:off x="4894094" y="2892460"/>
            <a:ext cx="3101815" cy="3101815"/>
          </a:xfrm>
          <a:prstGeom prst="ellipse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1" name="MH_Other_14"/>
          <p:cNvSpPr/>
          <p:nvPr>
            <p:custDataLst>
              <p:tags r:id="rId18"/>
            </p:custDataLst>
          </p:nvPr>
        </p:nvSpPr>
        <p:spPr>
          <a:xfrm>
            <a:off x="4835644" y="4232943"/>
            <a:ext cx="114955" cy="114954"/>
          </a:xfrm>
          <a:prstGeom prst="ellipse">
            <a:avLst/>
          </a:prstGeom>
          <a:solidFill>
            <a:srgbClr val="FCEB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2" name="MH_Other_15"/>
          <p:cNvSpPr/>
          <p:nvPr>
            <p:custDataLst>
              <p:tags r:id="rId19"/>
            </p:custDataLst>
          </p:nvPr>
        </p:nvSpPr>
        <p:spPr>
          <a:xfrm>
            <a:off x="8683687" y="4230995"/>
            <a:ext cx="113006" cy="113006"/>
          </a:xfrm>
          <a:prstGeom prst="ellipse">
            <a:avLst/>
          </a:prstGeom>
          <a:solidFill>
            <a:srgbClr val="F7F5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3" name="MH_Other_16"/>
          <p:cNvSpPr/>
          <p:nvPr>
            <p:custDataLst>
              <p:tags r:id="rId20"/>
            </p:custDataLst>
          </p:nvPr>
        </p:nvSpPr>
        <p:spPr>
          <a:xfrm>
            <a:off x="8243353" y="3422420"/>
            <a:ext cx="506578" cy="508526"/>
          </a:xfrm>
          <a:prstGeom prst="ellipse">
            <a:avLst/>
          </a:prstGeom>
          <a:noFill/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6" name="MH_Other_1"/>
          <p:cNvSpPr/>
          <p:nvPr>
            <p:custDataLst>
              <p:tags r:id="rId21"/>
            </p:custDataLst>
          </p:nvPr>
        </p:nvSpPr>
        <p:spPr>
          <a:xfrm>
            <a:off x="8147884" y="1611309"/>
            <a:ext cx="1642481" cy="1642481"/>
          </a:xfrm>
          <a:prstGeom prst="ellipse">
            <a:avLst/>
          </a:prstGeom>
          <a:solidFill>
            <a:srgbClr val="BEE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7" name="MH_SubTitle_2"/>
          <p:cNvSpPr/>
          <p:nvPr>
            <p:custDataLst>
              <p:tags r:id="rId22"/>
            </p:custDataLst>
          </p:nvPr>
        </p:nvSpPr>
        <p:spPr>
          <a:xfrm>
            <a:off x="8184904" y="1584032"/>
            <a:ext cx="1642482" cy="1642481"/>
          </a:xfrm>
          <a:prstGeom prst="ellipse">
            <a:avLst/>
          </a:prstGeom>
          <a:solidFill>
            <a:srgbClr val="F7A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FFFFFF"/>
                </a:solidFill>
              </a:rPr>
              <a:t>提升实体经济创新力与生产力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8" name="MH_Other_6"/>
          <p:cNvSpPr/>
          <p:nvPr>
            <p:custDataLst>
              <p:tags r:id="rId23"/>
            </p:custDataLst>
          </p:nvPr>
        </p:nvSpPr>
        <p:spPr>
          <a:xfrm>
            <a:off x="7604285" y="5763488"/>
            <a:ext cx="911840" cy="911840"/>
          </a:xfrm>
          <a:prstGeom prst="ellipse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rgbClr val="FFFFFF"/>
                </a:solidFill>
                <a:latin typeface="+mn-ea"/>
              </a:rPr>
              <a:t>转型升级</a:t>
            </a:r>
            <a:endParaRPr lang="zh-CN" altLang="en-US" sz="16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4981" y="1920637"/>
            <a:ext cx="739878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深入贯彻</a:t>
            </a: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国家旅游局关于实施“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旅游+互联网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”行动计划的通知</a:t>
            </a:r>
            <a:r>
              <a:rPr lang="zh-CN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文件精神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促进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旅游产业与互联网产业</a:t>
            </a:r>
            <a:r>
              <a:rPr lang="zh-CN" altLang="zh-CN" sz="2000" b="1" dirty="0">
                <a:solidFill>
                  <a:srgbClr val="FF3B3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深度融合</a:t>
            </a:r>
            <a:endParaRPr lang="zh-CN" altLang="en-US" sz="2000" b="1" dirty="0">
              <a:solidFill>
                <a:srgbClr val="FF3B3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1" name="文本框 4"/>
          <p:cNvSpPr>
            <a:spLocks noChangeArrowheads="1"/>
          </p:cNvSpPr>
          <p:nvPr/>
        </p:nvSpPr>
        <p:spPr bwMode="auto">
          <a:xfrm>
            <a:off x="965039" y="206375"/>
            <a:ext cx="1641796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背景分析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FFC9A5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Background</a:t>
            </a:r>
            <a:endParaRPr lang="zh-CN" altLang="en-US" sz="1600" dirty="0">
              <a:solidFill>
                <a:srgbClr val="FFC9A5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3839232"/>
            <a:ext cx="12192000" cy="3018768"/>
            <a:chOff x="0" y="3839232"/>
            <a:chExt cx="12192000" cy="301876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/>
            <a:srcRect l="15630" b="14197"/>
            <a:stretch/>
          </p:blipFill>
          <p:spPr>
            <a:xfrm>
              <a:off x="0" y="4959133"/>
              <a:ext cx="3945146" cy="189886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/>
            <a:srcRect b="11590"/>
            <a:stretch/>
          </p:blipFill>
          <p:spPr>
            <a:xfrm>
              <a:off x="2882043" y="4567293"/>
              <a:ext cx="5901439" cy="2290707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5"/>
            <a:srcRect r="21915" b="6397"/>
            <a:stretch/>
          </p:blipFill>
          <p:spPr>
            <a:xfrm>
              <a:off x="6722199" y="3839232"/>
              <a:ext cx="5469801" cy="3018768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 bwMode="auto">
            <a:xfrm>
              <a:off x="2882043" y="5832764"/>
              <a:ext cx="332212" cy="10252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6622473" y="5278582"/>
              <a:ext cx="764150" cy="157941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7046" y="5832764"/>
            <a:ext cx="4511431" cy="963251"/>
          </a:xfrm>
          <a:prstGeom prst="rect">
            <a:avLst/>
          </a:prstGeom>
        </p:spPr>
      </p:pic>
      <p:sp>
        <p:nvSpPr>
          <p:cNvPr id="14" name="KSO_Shape"/>
          <p:cNvSpPr/>
          <p:nvPr/>
        </p:nvSpPr>
        <p:spPr>
          <a:xfrm>
            <a:off x="1086245" y="3871102"/>
            <a:ext cx="407272" cy="696191"/>
          </a:xfrm>
          <a:custGeom>
            <a:avLst/>
            <a:gdLst/>
            <a:ahLst/>
            <a:cxnLst/>
            <a:rect l="l" t="t" r="r" b="b"/>
            <a:pathLst>
              <a:path w="559792" h="955625">
                <a:moveTo>
                  <a:pt x="279896" y="194422"/>
                </a:moveTo>
                <a:cubicBezTo>
                  <a:pt x="168660" y="194422"/>
                  <a:pt x="78485" y="284596"/>
                  <a:pt x="78485" y="395833"/>
                </a:cubicBezTo>
                <a:cubicBezTo>
                  <a:pt x="78485" y="507069"/>
                  <a:pt x="168660" y="597244"/>
                  <a:pt x="279896" y="597244"/>
                </a:cubicBezTo>
                <a:cubicBezTo>
                  <a:pt x="391133" y="597244"/>
                  <a:pt x="481307" y="507069"/>
                  <a:pt x="481307" y="395833"/>
                </a:cubicBezTo>
                <a:cubicBezTo>
                  <a:pt x="481307" y="284596"/>
                  <a:pt x="391133" y="194422"/>
                  <a:pt x="279896" y="194422"/>
                </a:cubicBezTo>
                <a:close/>
                <a:moveTo>
                  <a:pt x="279896" y="0"/>
                </a:moveTo>
                <a:cubicBezTo>
                  <a:pt x="381198" y="-1"/>
                  <a:pt x="482501" y="38646"/>
                  <a:pt x="559792" y="115937"/>
                </a:cubicBezTo>
                <a:cubicBezTo>
                  <a:pt x="714375" y="270519"/>
                  <a:pt x="714375" y="521146"/>
                  <a:pt x="559792" y="675729"/>
                </a:cubicBezTo>
                <a:lnTo>
                  <a:pt x="279896" y="955625"/>
                </a:lnTo>
                <a:lnTo>
                  <a:pt x="0" y="675729"/>
                </a:lnTo>
                <a:cubicBezTo>
                  <a:pt x="-154583" y="521146"/>
                  <a:pt x="-154583" y="270519"/>
                  <a:pt x="0" y="115937"/>
                </a:cubicBezTo>
                <a:cubicBezTo>
                  <a:pt x="77291" y="38646"/>
                  <a:pt x="178594" y="-1"/>
                  <a:pt x="279896" y="0"/>
                </a:cubicBezTo>
                <a:close/>
              </a:path>
            </a:pathLst>
          </a:custGeom>
          <a:solidFill>
            <a:srgbClr val="DE3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324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6" name="KSO_Shape"/>
          <p:cNvSpPr/>
          <p:nvPr/>
        </p:nvSpPr>
        <p:spPr>
          <a:xfrm>
            <a:off x="3935941" y="3985851"/>
            <a:ext cx="407272" cy="696191"/>
          </a:xfrm>
          <a:custGeom>
            <a:avLst/>
            <a:gdLst/>
            <a:ahLst/>
            <a:cxnLst/>
            <a:rect l="l" t="t" r="r" b="b"/>
            <a:pathLst>
              <a:path w="559792" h="955625">
                <a:moveTo>
                  <a:pt x="279896" y="194422"/>
                </a:moveTo>
                <a:cubicBezTo>
                  <a:pt x="168660" y="194422"/>
                  <a:pt x="78485" y="284596"/>
                  <a:pt x="78485" y="395833"/>
                </a:cubicBezTo>
                <a:cubicBezTo>
                  <a:pt x="78485" y="507069"/>
                  <a:pt x="168660" y="597244"/>
                  <a:pt x="279896" y="597244"/>
                </a:cubicBezTo>
                <a:cubicBezTo>
                  <a:pt x="391133" y="597244"/>
                  <a:pt x="481307" y="507069"/>
                  <a:pt x="481307" y="395833"/>
                </a:cubicBezTo>
                <a:cubicBezTo>
                  <a:pt x="481307" y="284596"/>
                  <a:pt x="391133" y="194422"/>
                  <a:pt x="279896" y="194422"/>
                </a:cubicBezTo>
                <a:close/>
                <a:moveTo>
                  <a:pt x="279896" y="0"/>
                </a:moveTo>
                <a:cubicBezTo>
                  <a:pt x="381198" y="-1"/>
                  <a:pt x="482501" y="38646"/>
                  <a:pt x="559792" y="115937"/>
                </a:cubicBezTo>
                <a:cubicBezTo>
                  <a:pt x="714375" y="270519"/>
                  <a:pt x="714375" y="521146"/>
                  <a:pt x="559792" y="675729"/>
                </a:cubicBezTo>
                <a:lnTo>
                  <a:pt x="279896" y="955625"/>
                </a:lnTo>
                <a:lnTo>
                  <a:pt x="0" y="675729"/>
                </a:lnTo>
                <a:cubicBezTo>
                  <a:pt x="-154583" y="521146"/>
                  <a:pt x="-154583" y="270519"/>
                  <a:pt x="0" y="115937"/>
                </a:cubicBezTo>
                <a:cubicBezTo>
                  <a:pt x="77291" y="38646"/>
                  <a:pt x="178594" y="-1"/>
                  <a:pt x="279896" y="0"/>
                </a:cubicBezTo>
                <a:close/>
              </a:path>
            </a:pathLst>
          </a:custGeom>
          <a:solidFill>
            <a:srgbClr val="649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324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7" name="KSO_Shape"/>
          <p:cNvSpPr/>
          <p:nvPr/>
        </p:nvSpPr>
        <p:spPr>
          <a:xfrm>
            <a:off x="6719734" y="3372074"/>
            <a:ext cx="407272" cy="696191"/>
          </a:xfrm>
          <a:custGeom>
            <a:avLst/>
            <a:gdLst/>
            <a:ahLst/>
            <a:cxnLst/>
            <a:rect l="l" t="t" r="r" b="b"/>
            <a:pathLst>
              <a:path w="559792" h="955625">
                <a:moveTo>
                  <a:pt x="279896" y="194422"/>
                </a:moveTo>
                <a:cubicBezTo>
                  <a:pt x="168660" y="194422"/>
                  <a:pt x="78485" y="284596"/>
                  <a:pt x="78485" y="395833"/>
                </a:cubicBezTo>
                <a:cubicBezTo>
                  <a:pt x="78485" y="507069"/>
                  <a:pt x="168660" y="597244"/>
                  <a:pt x="279896" y="597244"/>
                </a:cubicBezTo>
                <a:cubicBezTo>
                  <a:pt x="391133" y="597244"/>
                  <a:pt x="481307" y="507069"/>
                  <a:pt x="481307" y="395833"/>
                </a:cubicBezTo>
                <a:cubicBezTo>
                  <a:pt x="481307" y="284596"/>
                  <a:pt x="391133" y="194422"/>
                  <a:pt x="279896" y="194422"/>
                </a:cubicBezTo>
                <a:close/>
                <a:moveTo>
                  <a:pt x="279896" y="0"/>
                </a:moveTo>
                <a:cubicBezTo>
                  <a:pt x="381198" y="-1"/>
                  <a:pt x="482501" y="38646"/>
                  <a:pt x="559792" y="115937"/>
                </a:cubicBezTo>
                <a:cubicBezTo>
                  <a:pt x="714375" y="270519"/>
                  <a:pt x="714375" y="521146"/>
                  <a:pt x="559792" y="675729"/>
                </a:cubicBezTo>
                <a:lnTo>
                  <a:pt x="279896" y="955625"/>
                </a:lnTo>
                <a:lnTo>
                  <a:pt x="0" y="675729"/>
                </a:lnTo>
                <a:cubicBezTo>
                  <a:pt x="-154583" y="521146"/>
                  <a:pt x="-154583" y="270519"/>
                  <a:pt x="0" y="115937"/>
                </a:cubicBezTo>
                <a:cubicBezTo>
                  <a:pt x="77291" y="38646"/>
                  <a:pt x="178594" y="-1"/>
                  <a:pt x="279896" y="0"/>
                </a:cubicBezTo>
                <a:close/>
              </a:path>
            </a:pathLst>
          </a:custGeom>
          <a:solidFill>
            <a:srgbClr val="C6E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324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8" name="KSO_Shape"/>
          <p:cNvSpPr/>
          <p:nvPr/>
        </p:nvSpPr>
        <p:spPr>
          <a:xfrm>
            <a:off x="9544120" y="3019007"/>
            <a:ext cx="407272" cy="696191"/>
          </a:xfrm>
          <a:custGeom>
            <a:avLst/>
            <a:gdLst/>
            <a:ahLst/>
            <a:cxnLst/>
            <a:rect l="l" t="t" r="r" b="b"/>
            <a:pathLst>
              <a:path w="559792" h="955625">
                <a:moveTo>
                  <a:pt x="279896" y="194422"/>
                </a:moveTo>
                <a:cubicBezTo>
                  <a:pt x="168660" y="194422"/>
                  <a:pt x="78485" y="284596"/>
                  <a:pt x="78485" y="395833"/>
                </a:cubicBezTo>
                <a:cubicBezTo>
                  <a:pt x="78485" y="507069"/>
                  <a:pt x="168660" y="597244"/>
                  <a:pt x="279896" y="597244"/>
                </a:cubicBezTo>
                <a:cubicBezTo>
                  <a:pt x="391133" y="597244"/>
                  <a:pt x="481307" y="507069"/>
                  <a:pt x="481307" y="395833"/>
                </a:cubicBezTo>
                <a:cubicBezTo>
                  <a:pt x="481307" y="284596"/>
                  <a:pt x="391133" y="194422"/>
                  <a:pt x="279896" y="194422"/>
                </a:cubicBezTo>
                <a:close/>
                <a:moveTo>
                  <a:pt x="279896" y="0"/>
                </a:moveTo>
                <a:cubicBezTo>
                  <a:pt x="381198" y="-1"/>
                  <a:pt x="482501" y="38646"/>
                  <a:pt x="559792" y="115937"/>
                </a:cubicBezTo>
                <a:cubicBezTo>
                  <a:pt x="714375" y="270519"/>
                  <a:pt x="714375" y="521146"/>
                  <a:pt x="559792" y="675729"/>
                </a:cubicBezTo>
                <a:lnTo>
                  <a:pt x="279896" y="955625"/>
                </a:lnTo>
                <a:lnTo>
                  <a:pt x="0" y="675729"/>
                </a:lnTo>
                <a:cubicBezTo>
                  <a:pt x="-154583" y="521146"/>
                  <a:pt x="-154583" y="270519"/>
                  <a:pt x="0" y="115937"/>
                </a:cubicBezTo>
                <a:cubicBezTo>
                  <a:pt x="77291" y="38646"/>
                  <a:pt x="178594" y="-1"/>
                  <a:pt x="279896" y="0"/>
                </a:cubicBezTo>
                <a:close/>
              </a:path>
            </a:pathLst>
          </a:custGeom>
          <a:solidFill>
            <a:srgbClr val="373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324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83" y="3465240"/>
            <a:ext cx="2584928" cy="49991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5840" y="3574446"/>
            <a:ext cx="2530059" cy="4938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9407" y="2973760"/>
            <a:ext cx="2536156" cy="49381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1541" y="2645015"/>
            <a:ext cx="2932430" cy="499915"/>
          </a:xfrm>
          <a:prstGeom prst="rect">
            <a:avLst/>
          </a:prstGeom>
        </p:spPr>
      </p:pic>
      <p:sp>
        <p:nvSpPr>
          <p:cNvPr id="28" name="KSO_Shape"/>
          <p:cNvSpPr/>
          <p:nvPr/>
        </p:nvSpPr>
        <p:spPr>
          <a:xfrm>
            <a:off x="5649060" y="4247204"/>
            <a:ext cx="217092" cy="371097"/>
          </a:xfrm>
          <a:custGeom>
            <a:avLst/>
            <a:gdLst/>
            <a:ahLst/>
            <a:cxnLst/>
            <a:rect l="l" t="t" r="r" b="b"/>
            <a:pathLst>
              <a:path w="559792" h="955625">
                <a:moveTo>
                  <a:pt x="279896" y="194422"/>
                </a:moveTo>
                <a:cubicBezTo>
                  <a:pt x="168660" y="194422"/>
                  <a:pt x="78485" y="284596"/>
                  <a:pt x="78485" y="395833"/>
                </a:cubicBezTo>
                <a:cubicBezTo>
                  <a:pt x="78485" y="507069"/>
                  <a:pt x="168660" y="597244"/>
                  <a:pt x="279896" y="597244"/>
                </a:cubicBezTo>
                <a:cubicBezTo>
                  <a:pt x="391133" y="597244"/>
                  <a:pt x="481307" y="507069"/>
                  <a:pt x="481307" y="395833"/>
                </a:cubicBezTo>
                <a:cubicBezTo>
                  <a:pt x="481307" y="284596"/>
                  <a:pt x="391133" y="194422"/>
                  <a:pt x="279896" y="194422"/>
                </a:cubicBezTo>
                <a:close/>
                <a:moveTo>
                  <a:pt x="279896" y="0"/>
                </a:moveTo>
                <a:cubicBezTo>
                  <a:pt x="381198" y="-1"/>
                  <a:pt x="482501" y="38646"/>
                  <a:pt x="559792" y="115937"/>
                </a:cubicBezTo>
                <a:cubicBezTo>
                  <a:pt x="714375" y="270519"/>
                  <a:pt x="714375" y="521146"/>
                  <a:pt x="559792" y="675729"/>
                </a:cubicBezTo>
                <a:lnTo>
                  <a:pt x="279896" y="955625"/>
                </a:lnTo>
                <a:lnTo>
                  <a:pt x="0" y="675729"/>
                </a:lnTo>
                <a:cubicBezTo>
                  <a:pt x="-154583" y="521146"/>
                  <a:pt x="-154583" y="270519"/>
                  <a:pt x="0" y="115937"/>
                </a:cubicBezTo>
                <a:cubicBezTo>
                  <a:pt x="77291" y="38646"/>
                  <a:pt x="178594" y="-1"/>
                  <a:pt x="279896" y="0"/>
                </a:cubicBezTo>
                <a:close/>
              </a:path>
            </a:pathLst>
          </a:custGeom>
          <a:solidFill>
            <a:srgbClr val="DE3669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324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0" name="KSO_Shape"/>
          <p:cNvSpPr/>
          <p:nvPr/>
        </p:nvSpPr>
        <p:spPr>
          <a:xfrm>
            <a:off x="8094156" y="2322366"/>
            <a:ext cx="217092" cy="371097"/>
          </a:xfrm>
          <a:custGeom>
            <a:avLst/>
            <a:gdLst/>
            <a:ahLst/>
            <a:cxnLst/>
            <a:rect l="l" t="t" r="r" b="b"/>
            <a:pathLst>
              <a:path w="559792" h="955625">
                <a:moveTo>
                  <a:pt x="279896" y="194422"/>
                </a:moveTo>
                <a:cubicBezTo>
                  <a:pt x="168660" y="194422"/>
                  <a:pt x="78485" y="284596"/>
                  <a:pt x="78485" y="395833"/>
                </a:cubicBezTo>
                <a:cubicBezTo>
                  <a:pt x="78485" y="507069"/>
                  <a:pt x="168660" y="597244"/>
                  <a:pt x="279896" y="597244"/>
                </a:cubicBezTo>
                <a:cubicBezTo>
                  <a:pt x="391133" y="597244"/>
                  <a:pt x="481307" y="507069"/>
                  <a:pt x="481307" y="395833"/>
                </a:cubicBezTo>
                <a:cubicBezTo>
                  <a:pt x="481307" y="284596"/>
                  <a:pt x="391133" y="194422"/>
                  <a:pt x="279896" y="194422"/>
                </a:cubicBezTo>
                <a:close/>
                <a:moveTo>
                  <a:pt x="279896" y="0"/>
                </a:moveTo>
                <a:cubicBezTo>
                  <a:pt x="381198" y="-1"/>
                  <a:pt x="482501" y="38646"/>
                  <a:pt x="559792" y="115937"/>
                </a:cubicBezTo>
                <a:cubicBezTo>
                  <a:pt x="714375" y="270519"/>
                  <a:pt x="714375" y="521146"/>
                  <a:pt x="559792" y="675729"/>
                </a:cubicBezTo>
                <a:lnTo>
                  <a:pt x="279896" y="955625"/>
                </a:lnTo>
                <a:lnTo>
                  <a:pt x="0" y="675729"/>
                </a:lnTo>
                <a:cubicBezTo>
                  <a:pt x="-154583" y="521146"/>
                  <a:pt x="-154583" y="270519"/>
                  <a:pt x="0" y="115937"/>
                </a:cubicBezTo>
                <a:cubicBezTo>
                  <a:pt x="77291" y="38646"/>
                  <a:pt x="178594" y="-1"/>
                  <a:pt x="279896" y="0"/>
                </a:cubicBezTo>
                <a:close/>
              </a:path>
            </a:pathLst>
          </a:custGeom>
          <a:solidFill>
            <a:srgbClr val="649C99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324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1" name="KSO_Shape"/>
          <p:cNvSpPr/>
          <p:nvPr/>
        </p:nvSpPr>
        <p:spPr>
          <a:xfrm>
            <a:off x="2487814" y="4977519"/>
            <a:ext cx="217092" cy="371097"/>
          </a:xfrm>
          <a:custGeom>
            <a:avLst/>
            <a:gdLst/>
            <a:ahLst/>
            <a:cxnLst/>
            <a:rect l="l" t="t" r="r" b="b"/>
            <a:pathLst>
              <a:path w="559792" h="955625">
                <a:moveTo>
                  <a:pt x="279896" y="194422"/>
                </a:moveTo>
                <a:cubicBezTo>
                  <a:pt x="168660" y="194422"/>
                  <a:pt x="78485" y="284596"/>
                  <a:pt x="78485" y="395833"/>
                </a:cubicBezTo>
                <a:cubicBezTo>
                  <a:pt x="78485" y="507069"/>
                  <a:pt x="168660" y="597244"/>
                  <a:pt x="279896" y="597244"/>
                </a:cubicBezTo>
                <a:cubicBezTo>
                  <a:pt x="391133" y="597244"/>
                  <a:pt x="481307" y="507069"/>
                  <a:pt x="481307" y="395833"/>
                </a:cubicBezTo>
                <a:cubicBezTo>
                  <a:pt x="481307" y="284596"/>
                  <a:pt x="391133" y="194422"/>
                  <a:pt x="279896" y="194422"/>
                </a:cubicBezTo>
                <a:close/>
                <a:moveTo>
                  <a:pt x="279896" y="0"/>
                </a:moveTo>
                <a:cubicBezTo>
                  <a:pt x="381198" y="-1"/>
                  <a:pt x="482501" y="38646"/>
                  <a:pt x="559792" y="115937"/>
                </a:cubicBezTo>
                <a:cubicBezTo>
                  <a:pt x="714375" y="270519"/>
                  <a:pt x="714375" y="521146"/>
                  <a:pt x="559792" y="675729"/>
                </a:cubicBezTo>
                <a:lnTo>
                  <a:pt x="279896" y="955625"/>
                </a:lnTo>
                <a:lnTo>
                  <a:pt x="0" y="675729"/>
                </a:lnTo>
                <a:cubicBezTo>
                  <a:pt x="-154583" y="521146"/>
                  <a:pt x="-154583" y="270519"/>
                  <a:pt x="0" y="115937"/>
                </a:cubicBezTo>
                <a:cubicBezTo>
                  <a:pt x="77291" y="38646"/>
                  <a:pt x="178594" y="-1"/>
                  <a:pt x="279896" y="0"/>
                </a:cubicBezTo>
                <a:close/>
              </a:path>
            </a:pathLst>
          </a:custGeom>
          <a:solidFill>
            <a:srgbClr val="373C5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324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2" name="KSO_Shape"/>
          <p:cNvSpPr/>
          <p:nvPr/>
        </p:nvSpPr>
        <p:spPr>
          <a:xfrm>
            <a:off x="11451705" y="4068265"/>
            <a:ext cx="217092" cy="371097"/>
          </a:xfrm>
          <a:custGeom>
            <a:avLst/>
            <a:gdLst/>
            <a:ahLst/>
            <a:cxnLst/>
            <a:rect l="l" t="t" r="r" b="b"/>
            <a:pathLst>
              <a:path w="559792" h="955625">
                <a:moveTo>
                  <a:pt x="279896" y="194422"/>
                </a:moveTo>
                <a:cubicBezTo>
                  <a:pt x="168660" y="194422"/>
                  <a:pt x="78485" y="284596"/>
                  <a:pt x="78485" y="395833"/>
                </a:cubicBezTo>
                <a:cubicBezTo>
                  <a:pt x="78485" y="507069"/>
                  <a:pt x="168660" y="597244"/>
                  <a:pt x="279896" y="597244"/>
                </a:cubicBezTo>
                <a:cubicBezTo>
                  <a:pt x="391133" y="597244"/>
                  <a:pt x="481307" y="507069"/>
                  <a:pt x="481307" y="395833"/>
                </a:cubicBezTo>
                <a:cubicBezTo>
                  <a:pt x="481307" y="284596"/>
                  <a:pt x="391133" y="194422"/>
                  <a:pt x="279896" y="194422"/>
                </a:cubicBezTo>
                <a:close/>
                <a:moveTo>
                  <a:pt x="279896" y="0"/>
                </a:moveTo>
                <a:cubicBezTo>
                  <a:pt x="381198" y="-1"/>
                  <a:pt x="482501" y="38646"/>
                  <a:pt x="559792" y="115937"/>
                </a:cubicBezTo>
                <a:cubicBezTo>
                  <a:pt x="714375" y="270519"/>
                  <a:pt x="714375" y="521146"/>
                  <a:pt x="559792" y="675729"/>
                </a:cubicBezTo>
                <a:lnTo>
                  <a:pt x="279896" y="955625"/>
                </a:lnTo>
                <a:lnTo>
                  <a:pt x="0" y="675729"/>
                </a:lnTo>
                <a:cubicBezTo>
                  <a:pt x="-154583" y="521146"/>
                  <a:pt x="-154583" y="270519"/>
                  <a:pt x="0" y="115937"/>
                </a:cubicBezTo>
                <a:cubicBezTo>
                  <a:pt x="77291" y="38646"/>
                  <a:pt x="178594" y="-1"/>
                  <a:pt x="279896" y="0"/>
                </a:cubicBezTo>
                <a:close/>
              </a:path>
            </a:pathLst>
          </a:custGeom>
          <a:solidFill>
            <a:srgbClr val="C6E69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324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399743" y="4598994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5563642" y="3911572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8008738" y="1971693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36" name="文本框 33"/>
          <p:cNvSpPr txBox="1"/>
          <p:nvPr/>
        </p:nvSpPr>
        <p:spPr>
          <a:xfrm>
            <a:off x="11366287" y="3750157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37" name="KSO_Shape"/>
          <p:cNvSpPr/>
          <p:nvPr/>
        </p:nvSpPr>
        <p:spPr>
          <a:xfrm>
            <a:off x="7878648" y="6224597"/>
            <a:ext cx="278605" cy="411731"/>
          </a:xfrm>
          <a:custGeom>
            <a:avLst/>
            <a:gdLst>
              <a:gd name="connsiteX0" fmla="*/ 252248 w 662152"/>
              <a:gd name="connsiteY0" fmla="*/ 583324 h 977462"/>
              <a:gd name="connsiteX1" fmla="*/ 63062 w 662152"/>
              <a:gd name="connsiteY1" fmla="*/ 835573 h 977462"/>
              <a:gd name="connsiteX2" fmla="*/ 0 w 662152"/>
              <a:gd name="connsiteY2" fmla="*/ 0 h 977462"/>
              <a:gd name="connsiteX3" fmla="*/ 662152 w 662152"/>
              <a:gd name="connsiteY3" fmla="*/ 472966 h 977462"/>
              <a:gd name="connsiteX4" fmla="*/ 362607 w 662152"/>
              <a:gd name="connsiteY4" fmla="*/ 520262 h 977462"/>
              <a:gd name="connsiteX5" fmla="*/ 583324 w 662152"/>
              <a:gd name="connsiteY5" fmla="*/ 898635 h 977462"/>
              <a:gd name="connsiteX6" fmla="*/ 441434 w 662152"/>
              <a:gd name="connsiteY6" fmla="*/ 977462 h 977462"/>
              <a:gd name="connsiteX7" fmla="*/ 252248 w 662152"/>
              <a:gd name="connsiteY7" fmla="*/ 583324 h 97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2152" h="977462">
                <a:moveTo>
                  <a:pt x="252248" y="583324"/>
                </a:moveTo>
                <a:lnTo>
                  <a:pt x="63062" y="835573"/>
                </a:lnTo>
                <a:lnTo>
                  <a:pt x="0" y="0"/>
                </a:lnTo>
                <a:lnTo>
                  <a:pt x="662152" y="472966"/>
                </a:lnTo>
                <a:lnTo>
                  <a:pt x="362607" y="520262"/>
                </a:lnTo>
                <a:lnTo>
                  <a:pt x="583324" y="898635"/>
                </a:lnTo>
                <a:lnTo>
                  <a:pt x="441434" y="977462"/>
                </a:lnTo>
                <a:lnTo>
                  <a:pt x="252248" y="5833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965039" y="1559307"/>
            <a:ext cx="5260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提升省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旅游局行业管理、公共服务和精准营销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水平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213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1" name="文本框 4"/>
          <p:cNvSpPr>
            <a:spLocks noChangeArrowheads="1"/>
          </p:cNvSpPr>
          <p:nvPr/>
        </p:nvSpPr>
        <p:spPr bwMode="auto">
          <a:xfrm>
            <a:off x="965039" y="206375"/>
            <a:ext cx="1641796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背景分析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FFC9A5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Background</a:t>
            </a:r>
            <a:endParaRPr lang="zh-CN" altLang="en-US" sz="1600" dirty="0">
              <a:solidFill>
                <a:srgbClr val="FFC9A5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63231" y="1080653"/>
            <a:ext cx="11662467" cy="5555675"/>
            <a:chOff x="263231" y="997523"/>
            <a:chExt cx="11662467" cy="5555675"/>
          </a:xfrm>
        </p:grpSpPr>
        <p:sp>
          <p:nvSpPr>
            <p:cNvPr id="3" name="文本框 2"/>
            <p:cNvSpPr txBox="1"/>
            <p:nvPr/>
          </p:nvSpPr>
          <p:spPr>
            <a:xfrm>
              <a:off x="263233" y="555567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63233" y="620683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63231" y="3602179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63232" y="490450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63231" y="229985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63231" y="295101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263231" y="164868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263231" y="4253343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895766" y="555567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895766" y="620683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895764" y="3602179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895765" y="490450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95764" y="229985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895764" y="295101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895764" y="164868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895764" y="4253343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1528299" y="555567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528299" y="620683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1528297" y="3602179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1528298" y="490450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1528297" y="229985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1528297" y="295101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1528297" y="164868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1528297" y="4253343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2160830" y="555567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2160830" y="620683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2160828" y="3602179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2160829" y="490450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2160828" y="229985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2160828" y="295101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2160828" y="164868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2160828" y="4253343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2793359" y="555567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2793359" y="620683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2793357" y="3602179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2793358" y="490450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2793357" y="229985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2793357" y="295101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2793357" y="164868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2793357" y="4253343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3425886" y="555567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3425886" y="620683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3425884" y="3602179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3425885" y="490450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3425884" y="229985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3425884" y="295101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3425884" y="164868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3425884" y="4253343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4058411" y="555567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4058411" y="620683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4058409" y="3602179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4058410" y="490450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4058409" y="229985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4058409" y="295101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4058409" y="164868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4058409" y="4253343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4690934" y="555567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4690934" y="620683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4690932" y="3602179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4690933" y="490450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4690932" y="229985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4690932" y="295101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4690932" y="164868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4690932" y="4253343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5323455" y="555567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5323455" y="620683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5323453" y="3602179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5323454" y="490450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5323453" y="229985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5323453" y="295101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5323453" y="164868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5323453" y="4253343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5955974" y="555567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5955974" y="620683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5955972" y="3602179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5955973" y="490450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5955972" y="229985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5955972" y="295101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5955972" y="164868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5955972" y="4253343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6588491" y="555567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6588491" y="620683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6588489" y="3602179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6588490" y="490450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6588489" y="229985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6588489" y="295101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6588489" y="164868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6588489" y="4253343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7221008" y="555567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50" name="文本框 149"/>
            <p:cNvSpPr txBox="1"/>
            <p:nvPr/>
          </p:nvSpPr>
          <p:spPr>
            <a:xfrm>
              <a:off x="7221008" y="620683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51" name="文本框 150"/>
            <p:cNvSpPr txBox="1"/>
            <p:nvPr/>
          </p:nvSpPr>
          <p:spPr>
            <a:xfrm>
              <a:off x="7221006" y="3602179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52" name="文本框 151"/>
            <p:cNvSpPr txBox="1"/>
            <p:nvPr/>
          </p:nvSpPr>
          <p:spPr>
            <a:xfrm>
              <a:off x="7221007" y="490450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53" name="文本框 152"/>
            <p:cNvSpPr txBox="1"/>
            <p:nvPr/>
          </p:nvSpPr>
          <p:spPr>
            <a:xfrm>
              <a:off x="7221006" y="229985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54" name="文本框 153"/>
            <p:cNvSpPr txBox="1"/>
            <p:nvPr/>
          </p:nvSpPr>
          <p:spPr>
            <a:xfrm>
              <a:off x="7221006" y="295101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55" name="文本框 154"/>
            <p:cNvSpPr txBox="1"/>
            <p:nvPr/>
          </p:nvSpPr>
          <p:spPr>
            <a:xfrm>
              <a:off x="7221006" y="164868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56" name="文本框 155"/>
            <p:cNvSpPr txBox="1"/>
            <p:nvPr/>
          </p:nvSpPr>
          <p:spPr>
            <a:xfrm>
              <a:off x="7221006" y="4253343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853523" y="555567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58" name="文本框 157"/>
            <p:cNvSpPr txBox="1"/>
            <p:nvPr/>
          </p:nvSpPr>
          <p:spPr>
            <a:xfrm>
              <a:off x="7853523" y="620683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59" name="文本框 158"/>
            <p:cNvSpPr txBox="1"/>
            <p:nvPr/>
          </p:nvSpPr>
          <p:spPr>
            <a:xfrm>
              <a:off x="7853521" y="3602179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0" name="文本框 159"/>
            <p:cNvSpPr txBox="1"/>
            <p:nvPr/>
          </p:nvSpPr>
          <p:spPr>
            <a:xfrm>
              <a:off x="7853522" y="490450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1" name="文本框 160"/>
            <p:cNvSpPr txBox="1"/>
            <p:nvPr/>
          </p:nvSpPr>
          <p:spPr>
            <a:xfrm>
              <a:off x="7853521" y="229985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2" name="文本框 161"/>
            <p:cNvSpPr txBox="1"/>
            <p:nvPr/>
          </p:nvSpPr>
          <p:spPr>
            <a:xfrm>
              <a:off x="7853521" y="295101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3" name="文本框 162"/>
            <p:cNvSpPr txBox="1"/>
            <p:nvPr/>
          </p:nvSpPr>
          <p:spPr>
            <a:xfrm>
              <a:off x="7853521" y="164868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4" name="文本框 163"/>
            <p:cNvSpPr txBox="1"/>
            <p:nvPr/>
          </p:nvSpPr>
          <p:spPr>
            <a:xfrm>
              <a:off x="7853521" y="4253343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486036" y="555567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6" name="文本框 165"/>
            <p:cNvSpPr txBox="1"/>
            <p:nvPr/>
          </p:nvSpPr>
          <p:spPr>
            <a:xfrm>
              <a:off x="8486036" y="620683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7" name="文本框 166"/>
            <p:cNvSpPr txBox="1"/>
            <p:nvPr/>
          </p:nvSpPr>
          <p:spPr>
            <a:xfrm>
              <a:off x="8486034" y="3602179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8" name="文本框 167"/>
            <p:cNvSpPr txBox="1"/>
            <p:nvPr/>
          </p:nvSpPr>
          <p:spPr>
            <a:xfrm>
              <a:off x="8486035" y="490450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486034" y="229985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70" name="文本框 169"/>
            <p:cNvSpPr txBox="1"/>
            <p:nvPr/>
          </p:nvSpPr>
          <p:spPr>
            <a:xfrm>
              <a:off x="8486034" y="295101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71" name="文本框 170"/>
            <p:cNvSpPr txBox="1"/>
            <p:nvPr/>
          </p:nvSpPr>
          <p:spPr>
            <a:xfrm>
              <a:off x="8486034" y="164868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72" name="文本框 171"/>
            <p:cNvSpPr txBox="1"/>
            <p:nvPr/>
          </p:nvSpPr>
          <p:spPr>
            <a:xfrm>
              <a:off x="8486034" y="4253343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73" name="文本框 172"/>
            <p:cNvSpPr txBox="1"/>
            <p:nvPr/>
          </p:nvSpPr>
          <p:spPr>
            <a:xfrm>
              <a:off x="9118549" y="555567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74" name="文本框 173"/>
            <p:cNvSpPr txBox="1"/>
            <p:nvPr/>
          </p:nvSpPr>
          <p:spPr>
            <a:xfrm>
              <a:off x="9118549" y="620683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75" name="文本框 174"/>
            <p:cNvSpPr txBox="1"/>
            <p:nvPr/>
          </p:nvSpPr>
          <p:spPr>
            <a:xfrm>
              <a:off x="9118547" y="3602179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76" name="文本框 175"/>
            <p:cNvSpPr txBox="1"/>
            <p:nvPr/>
          </p:nvSpPr>
          <p:spPr>
            <a:xfrm>
              <a:off x="9118548" y="490450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77" name="文本框 176"/>
            <p:cNvSpPr txBox="1"/>
            <p:nvPr/>
          </p:nvSpPr>
          <p:spPr>
            <a:xfrm>
              <a:off x="9118547" y="229985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78" name="文本框 177"/>
            <p:cNvSpPr txBox="1"/>
            <p:nvPr/>
          </p:nvSpPr>
          <p:spPr>
            <a:xfrm>
              <a:off x="9118547" y="295101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79" name="文本框 178"/>
            <p:cNvSpPr txBox="1"/>
            <p:nvPr/>
          </p:nvSpPr>
          <p:spPr>
            <a:xfrm>
              <a:off x="9118547" y="164868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80" name="文本框 179"/>
            <p:cNvSpPr txBox="1"/>
            <p:nvPr/>
          </p:nvSpPr>
          <p:spPr>
            <a:xfrm>
              <a:off x="9118547" y="4253343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81" name="文本框 180"/>
            <p:cNvSpPr txBox="1"/>
            <p:nvPr/>
          </p:nvSpPr>
          <p:spPr>
            <a:xfrm>
              <a:off x="9751060" y="555567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82" name="文本框 181"/>
            <p:cNvSpPr txBox="1"/>
            <p:nvPr/>
          </p:nvSpPr>
          <p:spPr>
            <a:xfrm>
              <a:off x="9751060" y="620683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83" name="文本框 182"/>
            <p:cNvSpPr txBox="1"/>
            <p:nvPr/>
          </p:nvSpPr>
          <p:spPr>
            <a:xfrm>
              <a:off x="9751058" y="3602179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84" name="文本框 183"/>
            <p:cNvSpPr txBox="1"/>
            <p:nvPr/>
          </p:nvSpPr>
          <p:spPr>
            <a:xfrm>
              <a:off x="9751059" y="490450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85" name="文本框 184"/>
            <p:cNvSpPr txBox="1"/>
            <p:nvPr/>
          </p:nvSpPr>
          <p:spPr>
            <a:xfrm>
              <a:off x="9751058" y="229985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86" name="文本框 185"/>
            <p:cNvSpPr txBox="1"/>
            <p:nvPr/>
          </p:nvSpPr>
          <p:spPr>
            <a:xfrm>
              <a:off x="9751058" y="295101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87" name="文本框 186"/>
            <p:cNvSpPr txBox="1"/>
            <p:nvPr/>
          </p:nvSpPr>
          <p:spPr>
            <a:xfrm>
              <a:off x="9751058" y="164868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88" name="文本框 187"/>
            <p:cNvSpPr txBox="1"/>
            <p:nvPr/>
          </p:nvSpPr>
          <p:spPr>
            <a:xfrm>
              <a:off x="9751058" y="4253343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89" name="文本框 188"/>
            <p:cNvSpPr txBox="1"/>
            <p:nvPr/>
          </p:nvSpPr>
          <p:spPr>
            <a:xfrm>
              <a:off x="10383571" y="555567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0" name="文本框 189"/>
            <p:cNvSpPr txBox="1"/>
            <p:nvPr/>
          </p:nvSpPr>
          <p:spPr>
            <a:xfrm>
              <a:off x="10383571" y="620683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1" name="文本框 190"/>
            <p:cNvSpPr txBox="1"/>
            <p:nvPr/>
          </p:nvSpPr>
          <p:spPr>
            <a:xfrm>
              <a:off x="10383569" y="3602179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2" name="文本框 191"/>
            <p:cNvSpPr txBox="1"/>
            <p:nvPr/>
          </p:nvSpPr>
          <p:spPr>
            <a:xfrm>
              <a:off x="10383570" y="490450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3" name="文本框 192"/>
            <p:cNvSpPr txBox="1"/>
            <p:nvPr/>
          </p:nvSpPr>
          <p:spPr>
            <a:xfrm>
              <a:off x="10383569" y="229985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4" name="文本框 193"/>
            <p:cNvSpPr txBox="1"/>
            <p:nvPr/>
          </p:nvSpPr>
          <p:spPr>
            <a:xfrm>
              <a:off x="10383569" y="295101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5" name="文本框 194"/>
            <p:cNvSpPr txBox="1"/>
            <p:nvPr/>
          </p:nvSpPr>
          <p:spPr>
            <a:xfrm>
              <a:off x="10383569" y="164868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6" name="文本框 195"/>
            <p:cNvSpPr txBox="1"/>
            <p:nvPr/>
          </p:nvSpPr>
          <p:spPr>
            <a:xfrm>
              <a:off x="10383569" y="4253343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7" name="文本框 196"/>
            <p:cNvSpPr txBox="1"/>
            <p:nvPr/>
          </p:nvSpPr>
          <p:spPr>
            <a:xfrm>
              <a:off x="11016080" y="555567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8" name="文本框 197"/>
            <p:cNvSpPr txBox="1"/>
            <p:nvPr/>
          </p:nvSpPr>
          <p:spPr>
            <a:xfrm>
              <a:off x="11016080" y="620683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9" name="文本框 198"/>
            <p:cNvSpPr txBox="1"/>
            <p:nvPr/>
          </p:nvSpPr>
          <p:spPr>
            <a:xfrm>
              <a:off x="11016078" y="3602179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00" name="文本框 199"/>
            <p:cNvSpPr txBox="1"/>
            <p:nvPr/>
          </p:nvSpPr>
          <p:spPr>
            <a:xfrm>
              <a:off x="11016079" y="490450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01" name="文本框 200"/>
            <p:cNvSpPr txBox="1"/>
            <p:nvPr/>
          </p:nvSpPr>
          <p:spPr>
            <a:xfrm>
              <a:off x="11016078" y="229985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02" name="文本框 201"/>
            <p:cNvSpPr txBox="1"/>
            <p:nvPr/>
          </p:nvSpPr>
          <p:spPr>
            <a:xfrm>
              <a:off x="11016078" y="295101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03" name="文本框 202"/>
            <p:cNvSpPr txBox="1"/>
            <p:nvPr/>
          </p:nvSpPr>
          <p:spPr>
            <a:xfrm>
              <a:off x="11016078" y="164868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04" name="文本框 203"/>
            <p:cNvSpPr txBox="1"/>
            <p:nvPr/>
          </p:nvSpPr>
          <p:spPr>
            <a:xfrm>
              <a:off x="11016078" y="4253343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05" name="文本框 204"/>
            <p:cNvSpPr txBox="1"/>
            <p:nvPr/>
          </p:nvSpPr>
          <p:spPr>
            <a:xfrm>
              <a:off x="11648587" y="555567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06" name="文本框 205"/>
            <p:cNvSpPr txBox="1"/>
            <p:nvPr/>
          </p:nvSpPr>
          <p:spPr>
            <a:xfrm>
              <a:off x="11648587" y="620683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07" name="文本框 206"/>
            <p:cNvSpPr txBox="1"/>
            <p:nvPr/>
          </p:nvSpPr>
          <p:spPr>
            <a:xfrm>
              <a:off x="11648585" y="3602179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08" name="文本框 207"/>
            <p:cNvSpPr txBox="1"/>
            <p:nvPr/>
          </p:nvSpPr>
          <p:spPr>
            <a:xfrm>
              <a:off x="11648586" y="490450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09" name="文本框 208"/>
            <p:cNvSpPr txBox="1"/>
            <p:nvPr/>
          </p:nvSpPr>
          <p:spPr>
            <a:xfrm>
              <a:off x="11648585" y="2299851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0" name="文本框 209"/>
            <p:cNvSpPr txBox="1"/>
            <p:nvPr/>
          </p:nvSpPr>
          <p:spPr>
            <a:xfrm>
              <a:off x="11648585" y="2951015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1" name="文本框 210"/>
            <p:cNvSpPr txBox="1"/>
            <p:nvPr/>
          </p:nvSpPr>
          <p:spPr>
            <a:xfrm>
              <a:off x="11648585" y="1648687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2" name="文本框 211"/>
            <p:cNvSpPr txBox="1"/>
            <p:nvPr/>
          </p:nvSpPr>
          <p:spPr>
            <a:xfrm>
              <a:off x="11648585" y="4253343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23" name="文本框 522"/>
            <p:cNvSpPr txBox="1"/>
            <p:nvPr/>
          </p:nvSpPr>
          <p:spPr>
            <a:xfrm>
              <a:off x="6588501" y="997523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24" name="文本框 523"/>
            <p:cNvSpPr txBox="1"/>
            <p:nvPr/>
          </p:nvSpPr>
          <p:spPr>
            <a:xfrm>
              <a:off x="7221018" y="997523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25" name="文本框 524"/>
            <p:cNvSpPr txBox="1"/>
            <p:nvPr/>
          </p:nvSpPr>
          <p:spPr>
            <a:xfrm>
              <a:off x="7853535" y="997523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26" name="文本框 525"/>
            <p:cNvSpPr txBox="1"/>
            <p:nvPr/>
          </p:nvSpPr>
          <p:spPr>
            <a:xfrm>
              <a:off x="8486050" y="997523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27" name="文本框 526"/>
            <p:cNvSpPr txBox="1"/>
            <p:nvPr/>
          </p:nvSpPr>
          <p:spPr>
            <a:xfrm>
              <a:off x="9118563" y="997523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28" name="文本框 527"/>
            <p:cNvSpPr txBox="1"/>
            <p:nvPr/>
          </p:nvSpPr>
          <p:spPr>
            <a:xfrm>
              <a:off x="9751076" y="997523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29" name="文本框 528"/>
            <p:cNvSpPr txBox="1"/>
            <p:nvPr/>
          </p:nvSpPr>
          <p:spPr>
            <a:xfrm>
              <a:off x="10383587" y="997523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30" name="文本框 529"/>
            <p:cNvSpPr txBox="1"/>
            <p:nvPr/>
          </p:nvSpPr>
          <p:spPr>
            <a:xfrm>
              <a:off x="11016098" y="997523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31" name="文本框 530"/>
            <p:cNvSpPr txBox="1"/>
            <p:nvPr/>
          </p:nvSpPr>
          <p:spPr>
            <a:xfrm>
              <a:off x="11648607" y="997523"/>
              <a:ext cx="277091" cy="3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533" name="KSO_Shape"/>
          <p:cNvSpPr>
            <a:spLocks/>
          </p:cNvSpPr>
          <p:nvPr/>
        </p:nvSpPr>
        <p:spPr bwMode="auto">
          <a:xfrm>
            <a:off x="5056566" y="3123279"/>
            <a:ext cx="1820700" cy="1817665"/>
          </a:xfrm>
          <a:custGeom>
            <a:avLst/>
            <a:gdLst>
              <a:gd name="T0" fmla="*/ 2147483646 w 5676"/>
              <a:gd name="T1" fmla="*/ 2147483646 h 5675"/>
              <a:gd name="T2" fmla="*/ 2147483646 w 5676"/>
              <a:gd name="T3" fmla="*/ 2147483646 h 5675"/>
              <a:gd name="T4" fmla="*/ 2147483646 w 5676"/>
              <a:gd name="T5" fmla="*/ 2147483646 h 5675"/>
              <a:gd name="T6" fmla="*/ 2147483646 w 5676"/>
              <a:gd name="T7" fmla="*/ 2147483646 h 5675"/>
              <a:gd name="T8" fmla="*/ 2147483646 w 5676"/>
              <a:gd name="T9" fmla="*/ 2147483646 h 5675"/>
              <a:gd name="T10" fmla="*/ 2147483646 w 5676"/>
              <a:gd name="T11" fmla="*/ 2147483646 h 5675"/>
              <a:gd name="T12" fmla="*/ 2147483646 w 5676"/>
              <a:gd name="T13" fmla="*/ 2147483646 h 5675"/>
              <a:gd name="T14" fmla="*/ 2147483646 w 5676"/>
              <a:gd name="T15" fmla="*/ 2147483646 h 5675"/>
              <a:gd name="T16" fmla="*/ 2147483646 w 5676"/>
              <a:gd name="T17" fmla="*/ 2147483646 h 5675"/>
              <a:gd name="T18" fmla="*/ 2147483646 w 5676"/>
              <a:gd name="T19" fmla="*/ 2147483646 h 5675"/>
              <a:gd name="T20" fmla="*/ 2147483646 w 5676"/>
              <a:gd name="T21" fmla="*/ 2147483646 h 5675"/>
              <a:gd name="T22" fmla="*/ 2147483646 w 5676"/>
              <a:gd name="T23" fmla="*/ 0 h 5675"/>
              <a:gd name="T24" fmla="*/ 2147483646 w 5676"/>
              <a:gd name="T25" fmla="*/ 2147483646 h 5675"/>
              <a:gd name="T26" fmla="*/ 2147483646 w 5676"/>
              <a:gd name="T27" fmla="*/ 2147483646 h 5675"/>
              <a:gd name="T28" fmla="*/ 2147483646 w 5676"/>
              <a:gd name="T29" fmla="*/ 2147483646 h 5675"/>
              <a:gd name="T30" fmla="*/ 2147483646 w 5676"/>
              <a:gd name="T31" fmla="*/ 2147483646 h 5675"/>
              <a:gd name="T32" fmla="*/ 2147483646 w 5676"/>
              <a:gd name="T33" fmla="*/ 2147483646 h 5675"/>
              <a:gd name="T34" fmla="*/ 604894220 w 5676"/>
              <a:gd name="T35" fmla="*/ 2147483646 h 5675"/>
              <a:gd name="T36" fmla="*/ 604894220 w 5676"/>
              <a:gd name="T37" fmla="*/ 2147483646 h 5675"/>
              <a:gd name="T38" fmla="*/ 2147483646 w 5676"/>
              <a:gd name="T39" fmla="*/ 2147483646 h 5675"/>
              <a:gd name="T40" fmla="*/ 2147483646 w 5676"/>
              <a:gd name="T41" fmla="*/ 2147483646 h 5675"/>
              <a:gd name="T42" fmla="*/ 2147483646 w 5676"/>
              <a:gd name="T43" fmla="*/ 2147483646 h 5675"/>
              <a:gd name="T44" fmla="*/ 2147483646 w 5676"/>
              <a:gd name="T45" fmla="*/ 2147483646 h 5675"/>
              <a:gd name="T46" fmla="*/ 2147483646 w 5676"/>
              <a:gd name="T47" fmla="*/ 2147483646 h 5675"/>
              <a:gd name="T48" fmla="*/ 2147483646 w 5676"/>
              <a:gd name="T49" fmla="*/ 2147483646 h 5675"/>
              <a:gd name="T50" fmla="*/ 2147483646 w 5676"/>
              <a:gd name="T51" fmla="*/ 2147483646 h 5675"/>
              <a:gd name="T52" fmla="*/ 2147483646 w 5676"/>
              <a:gd name="T53" fmla="*/ 2147483646 h 5675"/>
              <a:gd name="T54" fmla="*/ 2147483646 w 5676"/>
              <a:gd name="T55" fmla="*/ 2147483646 h 5675"/>
              <a:gd name="T56" fmla="*/ 2147483646 w 5676"/>
              <a:gd name="T57" fmla="*/ 2147483646 h 5675"/>
              <a:gd name="T58" fmla="*/ 2147483646 w 5676"/>
              <a:gd name="T59" fmla="*/ 2147483646 h 5675"/>
              <a:gd name="T60" fmla="*/ 2147483646 w 5676"/>
              <a:gd name="T61" fmla="*/ 2147483646 h 5675"/>
              <a:gd name="T62" fmla="*/ 2147483646 w 5676"/>
              <a:gd name="T63" fmla="*/ 2147483646 h 5675"/>
              <a:gd name="T64" fmla="*/ 2147483646 w 5676"/>
              <a:gd name="T65" fmla="*/ 2147483646 h 5675"/>
              <a:gd name="T66" fmla="*/ 2147483646 w 5676"/>
              <a:gd name="T67" fmla="*/ 2147483646 h 5675"/>
              <a:gd name="T68" fmla="*/ 2147483646 w 5676"/>
              <a:gd name="T69" fmla="*/ 2147483646 h 5675"/>
              <a:gd name="T70" fmla="*/ 2147483646 w 5676"/>
              <a:gd name="T71" fmla="*/ 2147483646 h 5675"/>
              <a:gd name="T72" fmla="*/ 2147483646 w 5676"/>
              <a:gd name="T73" fmla="*/ 2147483646 h 5675"/>
              <a:gd name="T74" fmla="*/ 2147483646 w 5676"/>
              <a:gd name="T75" fmla="*/ 2147483646 h 5675"/>
              <a:gd name="T76" fmla="*/ 2147483646 w 5676"/>
              <a:gd name="T77" fmla="*/ 2147483646 h 5675"/>
              <a:gd name="T78" fmla="*/ 2147483646 w 5676"/>
              <a:gd name="T79" fmla="*/ 2147483646 h 5675"/>
              <a:gd name="T80" fmla="*/ 2147483646 w 5676"/>
              <a:gd name="T81" fmla="*/ 2147483646 h 5675"/>
              <a:gd name="T82" fmla="*/ 2147483646 w 5676"/>
              <a:gd name="T83" fmla="*/ 2147483646 h 5675"/>
              <a:gd name="T84" fmla="*/ 2147483646 w 5676"/>
              <a:gd name="T85" fmla="*/ 2147483646 h 5675"/>
              <a:gd name="T86" fmla="*/ 2147483646 w 5676"/>
              <a:gd name="T87" fmla="*/ 2147483646 h 5675"/>
              <a:gd name="T88" fmla="*/ 2147483646 w 5676"/>
              <a:gd name="T89" fmla="*/ 2147483646 h 5675"/>
              <a:gd name="T90" fmla="*/ 2147483646 w 5676"/>
              <a:gd name="T91" fmla="*/ 2147483646 h 5675"/>
              <a:gd name="T92" fmla="*/ 2147483646 w 5676"/>
              <a:gd name="T93" fmla="*/ 2147483646 h 5675"/>
              <a:gd name="T94" fmla="*/ 2147483646 w 5676"/>
              <a:gd name="T95" fmla="*/ 2147483646 h 5675"/>
              <a:gd name="T96" fmla="*/ 2147483646 w 5676"/>
              <a:gd name="T97" fmla="*/ 2147483646 h 5675"/>
              <a:gd name="T98" fmla="*/ 2147483646 w 5676"/>
              <a:gd name="T99" fmla="*/ 2147483646 h 5675"/>
              <a:gd name="T100" fmla="*/ 2147483646 w 5676"/>
              <a:gd name="T101" fmla="*/ 2147483646 h 5675"/>
              <a:gd name="T102" fmla="*/ 2147483646 w 5676"/>
              <a:gd name="T103" fmla="*/ 2147483646 h 5675"/>
              <a:gd name="T104" fmla="*/ 2147483646 w 5676"/>
              <a:gd name="T105" fmla="*/ 2147483646 h 5675"/>
              <a:gd name="T106" fmla="*/ 2147483646 w 5676"/>
              <a:gd name="T107" fmla="*/ 2147483646 h 5675"/>
              <a:gd name="T108" fmla="*/ 2147483646 w 5676"/>
              <a:gd name="T109" fmla="*/ 2147483646 h 5675"/>
              <a:gd name="T110" fmla="*/ 2147483646 w 5676"/>
              <a:gd name="T111" fmla="*/ 2147483646 h 5675"/>
              <a:gd name="T112" fmla="*/ 2147483646 w 5676"/>
              <a:gd name="T113" fmla="*/ 2147483646 h 5675"/>
              <a:gd name="T114" fmla="*/ 2147483646 w 5676"/>
              <a:gd name="T115" fmla="*/ 2147483646 h 5675"/>
              <a:gd name="T116" fmla="*/ 2147483646 w 5676"/>
              <a:gd name="T117" fmla="*/ 2147483646 h 5675"/>
              <a:gd name="T118" fmla="*/ 2147483646 w 5676"/>
              <a:gd name="T119" fmla="*/ 2147483646 h 5675"/>
              <a:gd name="T120" fmla="*/ 2147483646 w 5676"/>
              <a:gd name="T121" fmla="*/ 2147483646 h 5675"/>
              <a:gd name="T122" fmla="*/ 2147483646 w 5676"/>
              <a:gd name="T123" fmla="*/ 2147483646 h 5675"/>
              <a:gd name="T124" fmla="*/ 2147483646 w 5676"/>
              <a:gd name="T125" fmla="*/ 2147483646 h 567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5676" h="5675">
                <a:moveTo>
                  <a:pt x="5609" y="4789"/>
                </a:moveTo>
                <a:lnTo>
                  <a:pt x="4539" y="3719"/>
                </a:lnTo>
                <a:lnTo>
                  <a:pt x="4529" y="3710"/>
                </a:lnTo>
                <a:lnTo>
                  <a:pt x="4520" y="3702"/>
                </a:lnTo>
                <a:lnTo>
                  <a:pt x="4510" y="3695"/>
                </a:lnTo>
                <a:lnTo>
                  <a:pt x="4501" y="3688"/>
                </a:lnTo>
                <a:lnTo>
                  <a:pt x="4478" y="3677"/>
                </a:lnTo>
                <a:lnTo>
                  <a:pt x="4455" y="3667"/>
                </a:lnTo>
                <a:lnTo>
                  <a:pt x="4431" y="3660"/>
                </a:lnTo>
                <a:lnTo>
                  <a:pt x="4405" y="3655"/>
                </a:lnTo>
                <a:lnTo>
                  <a:pt x="4377" y="3652"/>
                </a:lnTo>
                <a:lnTo>
                  <a:pt x="4350" y="3652"/>
                </a:lnTo>
                <a:lnTo>
                  <a:pt x="4321" y="3653"/>
                </a:lnTo>
                <a:lnTo>
                  <a:pt x="4291" y="3658"/>
                </a:lnTo>
                <a:lnTo>
                  <a:pt x="4261" y="3664"/>
                </a:lnTo>
                <a:lnTo>
                  <a:pt x="4230" y="3671"/>
                </a:lnTo>
                <a:lnTo>
                  <a:pt x="4199" y="3680"/>
                </a:lnTo>
                <a:lnTo>
                  <a:pt x="4168" y="3692"/>
                </a:lnTo>
                <a:lnTo>
                  <a:pt x="4136" y="3707"/>
                </a:lnTo>
                <a:lnTo>
                  <a:pt x="4103" y="3722"/>
                </a:lnTo>
                <a:lnTo>
                  <a:pt x="3636" y="3255"/>
                </a:lnTo>
                <a:lnTo>
                  <a:pt x="3665" y="3218"/>
                </a:lnTo>
                <a:lnTo>
                  <a:pt x="3691" y="3180"/>
                </a:lnTo>
                <a:lnTo>
                  <a:pt x="3718" y="3142"/>
                </a:lnTo>
                <a:lnTo>
                  <a:pt x="3743" y="3103"/>
                </a:lnTo>
                <a:lnTo>
                  <a:pt x="3767" y="3064"/>
                </a:lnTo>
                <a:lnTo>
                  <a:pt x="3791" y="3024"/>
                </a:lnTo>
                <a:lnTo>
                  <a:pt x="3812" y="2984"/>
                </a:lnTo>
                <a:lnTo>
                  <a:pt x="3834" y="2943"/>
                </a:lnTo>
                <a:lnTo>
                  <a:pt x="3854" y="2902"/>
                </a:lnTo>
                <a:lnTo>
                  <a:pt x="3873" y="2860"/>
                </a:lnTo>
                <a:lnTo>
                  <a:pt x="3891" y="2820"/>
                </a:lnTo>
                <a:lnTo>
                  <a:pt x="3908" y="2778"/>
                </a:lnTo>
                <a:lnTo>
                  <a:pt x="3925" y="2735"/>
                </a:lnTo>
                <a:lnTo>
                  <a:pt x="3940" y="2693"/>
                </a:lnTo>
                <a:lnTo>
                  <a:pt x="3955" y="2650"/>
                </a:lnTo>
                <a:lnTo>
                  <a:pt x="3968" y="2606"/>
                </a:lnTo>
                <a:lnTo>
                  <a:pt x="3980" y="2563"/>
                </a:lnTo>
                <a:lnTo>
                  <a:pt x="3992" y="2520"/>
                </a:lnTo>
                <a:lnTo>
                  <a:pt x="4003" y="2476"/>
                </a:lnTo>
                <a:lnTo>
                  <a:pt x="4012" y="2433"/>
                </a:lnTo>
                <a:lnTo>
                  <a:pt x="4021" y="2389"/>
                </a:lnTo>
                <a:lnTo>
                  <a:pt x="4028" y="2344"/>
                </a:lnTo>
                <a:lnTo>
                  <a:pt x="4034" y="2300"/>
                </a:lnTo>
                <a:lnTo>
                  <a:pt x="4040" y="2256"/>
                </a:lnTo>
                <a:lnTo>
                  <a:pt x="4045" y="2211"/>
                </a:lnTo>
                <a:lnTo>
                  <a:pt x="4048" y="2167"/>
                </a:lnTo>
                <a:lnTo>
                  <a:pt x="4051" y="2123"/>
                </a:lnTo>
                <a:lnTo>
                  <a:pt x="4053" y="2077"/>
                </a:lnTo>
                <a:lnTo>
                  <a:pt x="4053" y="2033"/>
                </a:lnTo>
                <a:lnTo>
                  <a:pt x="4053" y="1989"/>
                </a:lnTo>
                <a:lnTo>
                  <a:pt x="4052" y="1943"/>
                </a:lnTo>
                <a:lnTo>
                  <a:pt x="4049" y="1899"/>
                </a:lnTo>
                <a:lnTo>
                  <a:pt x="4046" y="1855"/>
                </a:lnTo>
                <a:lnTo>
                  <a:pt x="4042" y="1810"/>
                </a:lnTo>
                <a:lnTo>
                  <a:pt x="4036" y="1766"/>
                </a:lnTo>
                <a:lnTo>
                  <a:pt x="4030" y="1722"/>
                </a:lnTo>
                <a:lnTo>
                  <a:pt x="4023" y="1677"/>
                </a:lnTo>
                <a:lnTo>
                  <a:pt x="4016" y="1633"/>
                </a:lnTo>
                <a:lnTo>
                  <a:pt x="4006" y="1589"/>
                </a:lnTo>
                <a:lnTo>
                  <a:pt x="3997" y="1546"/>
                </a:lnTo>
                <a:lnTo>
                  <a:pt x="3985" y="1503"/>
                </a:lnTo>
                <a:lnTo>
                  <a:pt x="3973" y="1458"/>
                </a:lnTo>
                <a:lnTo>
                  <a:pt x="3960" y="1415"/>
                </a:lnTo>
                <a:lnTo>
                  <a:pt x="3946" y="1373"/>
                </a:lnTo>
                <a:lnTo>
                  <a:pt x="3931" y="1330"/>
                </a:lnTo>
                <a:lnTo>
                  <a:pt x="3915" y="1288"/>
                </a:lnTo>
                <a:lnTo>
                  <a:pt x="3898" y="1246"/>
                </a:lnTo>
                <a:lnTo>
                  <a:pt x="3881" y="1204"/>
                </a:lnTo>
                <a:lnTo>
                  <a:pt x="3861" y="1163"/>
                </a:lnTo>
                <a:lnTo>
                  <a:pt x="3841" y="1122"/>
                </a:lnTo>
                <a:lnTo>
                  <a:pt x="3821" y="1081"/>
                </a:lnTo>
                <a:lnTo>
                  <a:pt x="3799" y="1040"/>
                </a:lnTo>
                <a:lnTo>
                  <a:pt x="3776" y="1001"/>
                </a:lnTo>
                <a:lnTo>
                  <a:pt x="3752" y="961"/>
                </a:lnTo>
                <a:lnTo>
                  <a:pt x="3727" y="922"/>
                </a:lnTo>
                <a:lnTo>
                  <a:pt x="3702" y="884"/>
                </a:lnTo>
                <a:lnTo>
                  <a:pt x="3675" y="845"/>
                </a:lnTo>
                <a:lnTo>
                  <a:pt x="3647" y="808"/>
                </a:lnTo>
                <a:lnTo>
                  <a:pt x="3618" y="771"/>
                </a:lnTo>
                <a:lnTo>
                  <a:pt x="3588" y="734"/>
                </a:lnTo>
                <a:lnTo>
                  <a:pt x="3558" y="698"/>
                </a:lnTo>
                <a:lnTo>
                  <a:pt x="3526" y="662"/>
                </a:lnTo>
                <a:lnTo>
                  <a:pt x="3494" y="627"/>
                </a:lnTo>
                <a:lnTo>
                  <a:pt x="3460" y="593"/>
                </a:lnTo>
                <a:lnTo>
                  <a:pt x="3423" y="557"/>
                </a:lnTo>
                <a:lnTo>
                  <a:pt x="3385" y="521"/>
                </a:lnTo>
                <a:lnTo>
                  <a:pt x="3347" y="487"/>
                </a:lnTo>
                <a:lnTo>
                  <a:pt x="3307" y="454"/>
                </a:lnTo>
                <a:lnTo>
                  <a:pt x="3266" y="423"/>
                </a:lnTo>
                <a:lnTo>
                  <a:pt x="3226" y="392"/>
                </a:lnTo>
                <a:lnTo>
                  <a:pt x="3185" y="362"/>
                </a:lnTo>
                <a:lnTo>
                  <a:pt x="3143" y="334"/>
                </a:lnTo>
                <a:lnTo>
                  <a:pt x="3100" y="307"/>
                </a:lnTo>
                <a:lnTo>
                  <a:pt x="3057" y="280"/>
                </a:lnTo>
                <a:lnTo>
                  <a:pt x="3014" y="255"/>
                </a:lnTo>
                <a:lnTo>
                  <a:pt x="2969" y="231"/>
                </a:lnTo>
                <a:lnTo>
                  <a:pt x="2925" y="210"/>
                </a:lnTo>
                <a:lnTo>
                  <a:pt x="2881" y="188"/>
                </a:lnTo>
                <a:lnTo>
                  <a:pt x="2835" y="168"/>
                </a:lnTo>
                <a:lnTo>
                  <a:pt x="2790" y="149"/>
                </a:lnTo>
                <a:lnTo>
                  <a:pt x="2744" y="131"/>
                </a:lnTo>
                <a:lnTo>
                  <a:pt x="2698" y="114"/>
                </a:lnTo>
                <a:lnTo>
                  <a:pt x="2651" y="98"/>
                </a:lnTo>
                <a:lnTo>
                  <a:pt x="2604" y="84"/>
                </a:lnTo>
                <a:lnTo>
                  <a:pt x="2558" y="70"/>
                </a:lnTo>
                <a:lnTo>
                  <a:pt x="2510" y="58"/>
                </a:lnTo>
                <a:lnTo>
                  <a:pt x="2462" y="47"/>
                </a:lnTo>
                <a:lnTo>
                  <a:pt x="2414" y="37"/>
                </a:lnTo>
                <a:lnTo>
                  <a:pt x="2366" y="29"/>
                </a:lnTo>
                <a:lnTo>
                  <a:pt x="2318" y="20"/>
                </a:lnTo>
                <a:lnTo>
                  <a:pt x="2270" y="14"/>
                </a:lnTo>
                <a:lnTo>
                  <a:pt x="2221" y="10"/>
                </a:lnTo>
                <a:lnTo>
                  <a:pt x="2173" y="5"/>
                </a:lnTo>
                <a:lnTo>
                  <a:pt x="2124" y="2"/>
                </a:lnTo>
                <a:lnTo>
                  <a:pt x="2076" y="0"/>
                </a:lnTo>
                <a:lnTo>
                  <a:pt x="2027" y="0"/>
                </a:lnTo>
                <a:lnTo>
                  <a:pt x="1979" y="0"/>
                </a:lnTo>
                <a:lnTo>
                  <a:pt x="1930" y="2"/>
                </a:lnTo>
                <a:lnTo>
                  <a:pt x="1881" y="5"/>
                </a:lnTo>
                <a:lnTo>
                  <a:pt x="1833" y="10"/>
                </a:lnTo>
                <a:lnTo>
                  <a:pt x="1784" y="14"/>
                </a:lnTo>
                <a:lnTo>
                  <a:pt x="1736" y="20"/>
                </a:lnTo>
                <a:lnTo>
                  <a:pt x="1688" y="29"/>
                </a:lnTo>
                <a:lnTo>
                  <a:pt x="1641" y="37"/>
                </a:lnTo>
                <a:lnTo>
                  <a:pt x="1593" y="47"/>
                </a:lnTo>
                <a:lnTo>
                  <a:pt x="1545" y="58"/>
                </a:lnTo>
                <a:lnTo>
                  <a:pt x="1498" y="70"/>
                </a:lnTo>
                <a:lnTo>
                  <a:pt x="1450" y="84"/>
                </a:lnTo>
                <a:lnTo>
                  <a:pt x="1404" y="98"/>
                </a:lnTo>
                <a:lnTo>
                  <a:pt x="1357" y="114"/>
                </a:lnTo>
                <a:lnTo>
                  <a:pt x="1310" y="131"/>
                </a:lnTo>
                <a:lnTo>
                  <a:pt x="1265" y="149"/>
                </a:lnTo>
                <a:lnTo>
                  <a:pt x="1219" y="168"/>
                </a:lnTo>
                <a:lnTo>
                  <a:pt x="1174" y="188"/>
                </a:lnTo>
                <a:lnTo>
                  <a:pt x="1129" y="210"/>
                </a:lnTo>
                <a:lnTo>
                  <a:pt x="1085" y="231"/>
                </a:lnTo>
                <a:lnTo>
                  <a:pt x="1041" y="255"/>
                </a:lnTo>
                <a:lnTo>
                  <a:pt x="998" y="280"/>
                </a:lnTo>
                <a:lnTo>
                  <a:pt x="955" y="307"/>
                </a:lnTo>
                <a:lnTo>
                  <a:pt x="913" y="334"/>
                </a:lnTo>
                <a:lnTo>
                  <a:pt x="871" y="362"/>
                </a:lnTo>
                <a:lnTo>
                  <a:pt x="829" y="392"/>
                </a:lnTo>
                <a:lnTo>
                  <a:pt x="788" y="423"/>
                </a:lnTo>
                <a:lnTo>
                  <a:pt x="749" y="454"/>
                </a:lnTo>
                <a:lnTo>
                  <a:pt x="709" y="487"/>
                </a:lnTo>
                <a:lnTo>
                  <a:pt x="670" y="521"/>
                </a:lnTo>
                <a:lnTo>
                  <a:pt x="631" y="557"/>
                </a:lnTo>
                <a:lnTo>
                  <a:pt x="594" y="593"/>
                </a:lnTo>
                <a:lnTo>
                  <a:pt x="558" y="631"/>
                </a:lnTo>
                <a:lnTo>
                  <a:pt x="522" y="669"/>
                </a:lnTo>
                <a:lnTo>
                  <a:pt x="488" y="708"/>
                </a:lnTo>
                <a:lnTo>
                  <a:pt x="455" y="747"/>
                </a:lnTo>
                <a:lnTo>
                  <a:pt x="423" y="788"/>
                </a:lnTo>
                <a:lnTo>
                  <a:pt x="393" y="829"/>
                </a:lnTo>
                <a:lnTo>
                  <a:pt x="363" y="869"/>
                </a:lnTo>
                <a:lnTo>
                  <a:pt x="334" y="911"/>
                </a:lnTo>
                <a:lnTo>
                  <a:pt x="307" y="954"/>
                </a:lnTo>
                <a:lnTo>
                  <a:pt x="282" y="996"/>
                </a:lnTo>
                <a:lnTo>
                  <a:pt x="257" y="1040"/>
                </a:lnTo>
                <a:lnTo>
                  <a:pt x="233" y="1084"/>
                </a:lnTo>
                <a:lnTo>
                  <a:pt x="210" y="1128"/>
                </a:lnTo>
                <a:lnTo>
                  <a:pt x="188" y="1173"/>
                </a:lnTo>
                <a:lnTo>
                  <a:pt x="168" y="1218"/>
                </a:lnTo>
                <a:lnTo>
                  <a:pt x="149" y="1264"/>
                </a:lnTo>
                <a:lnTo>
                  <a:pt x="131" y="1310"/>
                </a:lnTo>
                <a:lnTo>
                  <a:pt x="114" y="1357"/>
                </a:lnTo>
                <a:lnTo>
                  <a:pt x="99" y="1402"/>
                </a:lnTo>
                <a:lnTo>
                  <a:pt x="84" y="1450"/>
                </a:lnTo>
                <a:lnTo>
                  <a:pt x="71" y="1497"/>
                </a:lnTo>
                <a:lnTo>
                  <a:pt x="59" y="1545"/>
                </a:lnTo>
                <a:lnTo>
                  <a:pt x="48" y="1591"/>
                </a:lnTo>
                <a:lnTo>
                  <a:pt x="38" y="1639"/>
                </a:lnTo>
                <a:lnTo>
                  <a:pt x="29" y="1687"/>
                </a:lnTo>
                <a:lnTo>
                  <a:pt x="22" y="1736"/>
                </a:lnTo>
                <a:lnTo>
                  <a:pt x="16" y="1784"/>
                </a:lnTo>
                <a:lnTo>
                  <a:pt x="10" y="1832"/>
                </a:lnTo>
                <a:lnTo>
                  <a:pt x="6" y="1881"/>
                </a:lnTo>
                <a:lnTo>
                  <a:pt x="3" y="1929"/>
                </a:lnTo>
                <a:lnTo>
                  <a:pt x="2" y="1978"/>
                </a:lnTo>
                <a:lnTo>
                  <a:pt x="0" y="2027"/>
                </a:lnTo>
                <a:lnTo>
                  <a:pt x="2" y="2075"/>
                </a:lnTo>
                <a:lnTo>
                  <a:pt x="3" y="2124"/>
                </a:lnTo>
                <a:lnTo>
                  <a:pt x="6" y="2172"/>
                </a:lnTo>
                <a:lnTo>
                  <a:pt x="10" y="2221"/>
                </a:lnTo>
                <a:lnTo>
                  <a:pt x="16" y="2269"/>
                </a:lnTo>
                <a:lnTo>
                  <a:pt x="22" y="2318"/>
                </a:lnTo>
                <a:lnTo>
                  <a:pt x="29" y="2366"/>
                </a:lnTo>
                <a:lnTo>
                  <a:pt x="38" y="2414"/>
                </a:lnTo>
                <a:lnTo>
                  <a:pt x="48" y="2462"/>
                </a:lnTo>
                <a:lnTo>
                  <a:pt x="59" y="2509"/>
                </a:lnTo>
                <a:lnTo>
                  <a:pt x="71" y="2556"/>
                </a:lnTo>
                <a:lnTo>
                  <a:pt x="84" y="2604"/>
                </a:lnTo>
                <a:lnTo>
                  <a:pt x="99" y="2651"/>
                </a:lnTo>
                <a:lnTo>
                  <a:pt x="114" y="2697"/>
                </a:lnTo>
                <a:lnTo>
                  <a:pt x="131" y="2743"/>
                </a:lnTo>
                <a:lnTo>
                  <a:pt x="149" y="2790"/>
                </a:lnTo>
                <a:lnTo>
                  <a:pt x="168" y="2835"/>
                </a:lnTo>
                <a:lnTo>
                  <a:pt x="188" y="2879"/>
                </a:lnTo>
                <a:lnTo>
                  <a:pt x="210" y="2925"/>
                </a:lnTo>
                <a:lnTo>
                  <a:pt x="233" y="2969"/>
                </a:lnTo>
                <a:lnTo>
                  <a:pt x="257" y="3014"/>
                </a:lnTo>
                <a:lnTo>
                  <a:pt x="282" y="3057"/>
                </a:lnTo>
                <a:lnTo>
                  <a:pt x="307" y="3100"/>
                </a:lnTo>
                <a:lnTo>
                  <a:pt x="334" y="3142"/>
                </a:lnTo>
                <a:lnTo>
                  <a:pt x="363" y="3184"/>
                </a:lnTo>
                <a:lnTo>
                  <a:pt x="393" y="3225"/>
                </a:lnTo>
                <a:lnTo>
                  <a:pt x="423" y="3266"/>
                </a:lnTo>
                <a:lnTo>
                  <a:pt x="455" y="3306"/>
                </a:lnTo>
                <a:lnTo>
                  <a:pt x="488" y="3345"/>
                </a:lnTo>
                <a:lnTo>
                  <a:pt x="522" y="3385"/>
                </a:lnTo>
                <a:lnTo>
                  <a:pt x="558" y="3422"/>
                </a:lnTo>
                <a:lnTo>
                  <a:pt x="594" y="3460"/>
                </a:lnTo>
                <a:lnTo>
                  <a:pt x="629" y="3494"/>
                </a:lnTo>
                <a:lnTo>
                  <a:pt x="664" y="3526"/>
                </a:lnTo>
                <a:lnTo>
                  <a:pt x="700" y="3557"/>
                </a:lnTo>
                <a:lnTo>
                  <a:pt x="736" y="3588"/>
                </a:lnTo>
                <a:lnTo>
                  <a:pt x="771" y="3618"/>
                </a:lnTo>
                <a:lnTo>
                  <a:pt x="809" y="3647"/>
                </a:lnTo>
                <a:lnTo>
                  <a:pt x="847" y="3674"/>
                </a:lnTo>
                <a:lnTo>
                  <a:pt x="885" y="3701"/>
                </a:lnTo>
                <a:lnTo>
                  <a:pt x="923" y="3727"/>
                </a:lnTo>
                <a:lnTo>
                  <a:pt x="963" y="3751"/>
                </a:lnTo>
                <a:lnTo>
                  <a:pt x="1003" y="3775"/>
                </a:lnTo>
                <a:lnTo>
                  <a:pt x="1042" y="3798"/>
                </a:lnTo>
                <a:lnTo>
                  <a:pt x="1083" y="3820"/>
                </a:lnTo>
                <a:lnTo>
                  <a:pt x="1123" y="3841"/>
                </a:lnTo>
                <a:lnTo>
                  <a:pt x="1164" y="3861"/>
                </a:lnTo>
                <a:lnTo>
                  <a:pt x="1205" y="3879"/>
                </a:lnTo>
                <a:lnTo>
                  <a:pt x="1247" y="3897"/>
                </a:lnTo>
                <a:lnTo>
                  <a:pt x="1289" y="3914"/>
                </a:lnTo>
                <a:lnTo>
                  <a:pt x="1332" y="3931"/>
                </a:lnTo>
                <a:lnTo>
                  <a:pt x="1374" y="3945"/>
                </a:lnTo>
                <a:lnTo>
                  <a:pt x="1417" y="3959"/>
                </a:lnTo>
                <a:lnTo>
                  <a:pt x="1460" y="3972"/>
                </a:lnTo>
                <a:lnTo>
                  <a:pt x="1503" y="3984"/>
                </a:lnTo>
                <a:lnTo>
                  <a:pt x="1547" y="3995"/>
                </a:lnTo>
                <a:lnTo>
                  <a:pt x="1590" y="4005"/>
                </a:lnTo>
                <a:lnTo>
                  <a:pt x="1635" y="4014"/>
                </a:lnTo>
                <a:lnTo>
                  <a:pt x="1679" y="4023"/>
                </a:lnTo>
                <a:lnTo>
                  <a:pt x="1722" y="4030"/>
                </a:lnTo>
                <a:lnTo>
                  <a:pt x="1766" y="4036"/>
                </a:lnTo>
                <a:lnTo>
                  <a:pt x="1812" y="4041"/>
                </a:lnTo>
                <a:lnTo>
                  <a:pt x="1856" y="4046"/>
                </a:lnTo>
                <a:lnTo>
                  <a:pt x="1900" y="4048"/>
                </a:lnTo>
                <a:lnTo>
                  <a:pt x="1945" y="4050"/>
                </a:lnTo>
                <a:lnTo>
                  <a:pt x="1989" y="4052"/>
                </a:lnTo>
                <a:lnTo>
                  <a:pt x="2034" y="4053"/>
                </a:lnTo>
                <a:lnTo>
                  <a:pt x="2079" y="4052"/>
                </a:lnTo>
                <a:lnTo>
                  <a:pt x="2123" y="4050"/>
                </a:lnTo>
                <a:lnTo>
                  <a:pt x="2167" y="4047"/>
                </a:lnTo>
                <a:lnTo>
                  <a:pt x="2213" y="4043"/>
                </a:lnTo>
                <a:lnTo>
                  <a:pt x="2257" y="4040"/>
                </a:lnTo>
                <a:lnTo>
                  <a:pt x="2301" y="4034"/>
                </a:lnTo>
                <a:lnTo>
                  <a:pt x="2346" y="4026"/>
                </a:lnTo>
                <a:lnTo>
                  <a:pt x="2390" y="4019"/>
                </a:lnTo>
                <a:lnTo>
                  <a:pt x="2433" y="4011"/>
                </a:lnTo>
                <a:lnTo>
                  <a:pt x="2477" y="4001"/>
                </a:lnTo>
                <a:lnTo>
                  <a:pt x="2521" y="3990"/>
                </a:lnTo>
                <a:lnTo>
                  <a:pt x="2565" y="3980"/>
                </a:lnTo>
                <a:lnTo>
                  <a:pt x="2608" y="3967"/>
                </a:lnTo>
                <a:lnTo>
                  <a:pt x="2651" y="3953"/>
                </a:lnTo>
                <a:lnTo>
                  <a:pt x="2694" y="3939"/>
                </a:lnTo>
                <a:lnTo>
                  <a:pt x="2736" y="3923"/>
                </a:lnTo>
                <a:lnTo>
                  <a:pt x="2778" y="3908"/>
                </a:lnTo>
                <a:lnTo>
                  <a:pt x="2820" y="3890"/>
                </a:lnTo>
                <a:lnTo>
                  <a:pt x="2862" y="3872"/>
                </a:lnTo>
                <a:lnTo>
                  <a:pt x="2904" y="3853"/>
                </a:lnTo>
                <a:lnTo>
                  <a:pt x="2944" y="3832"/>
                </a:lnTo>
                <a:lnTo>
                  <a:pt x="2985" y="3811"/>
                </a:lnTo>
                <a:lnTo>
                  <a:pt x="3025" y="3789"/>
                </a:lnTo>
                <a:lnTo>
                  <a:pt x="3064" y="3767"/>
                </a:lnTo>
                <a:lnTo>
                  <a:pt x="3104" y="3741"/>
                </a:lnTo>
                <a:lnTo>
                  <a:pt x="3143" y="3717"/>
                </a:lnTo>
                <a:lnTo>
                  <a:pt x="3181" y="3691"/>
                </a:lnTo>
                <a:lnTo>
                  <a:pt x="3220" y="3664"/>
                </a:lnTo>
                <a:lnTo>
                  <a:pt x="3257" y="3636"/>
                </a:lnTo>
                <a:lnTo>
                  <a:pt x="3724" y="4102"/>
                </a:lnTo>
                <a:lnTo>
                  <a:pt x="3708" y="4134"/>
                </a:lnTo>
                <a:lnTo>
                  <a:pt x="3694" y="4166"/>
                </a:lnTo>
                <a:lnTo>
                  <a:pt x="3682" y="4198"/>
                </a:lnTo>
                <a:lnTo>
                  <a:pt x="3672" y="4229"/>
                </a:lnTo>
                <a:lnTo>
                  <a:pt x="3664" y="4260"/>
                </a:lnTo>
                <a:lnTo>
                  <a:pt x="3658" y="4291"/>
                </a:lnTo>
                <a:lnTo>
                  <a:pt x="3654" y="4320"/>
                </a:lnTo>
                <a:lnTo>
                  <a:pt x="3653" y="4348"/>
                </a:lnTo>
                <a:lnTo>
                  <a:pt x="3653" y="4377"/>
                </a:lnTo>
                <a:lnTo>
                  <a:pt x="3655" y="4403"/>
                </a:lnTo>
                <a:lnTo>
                  <a:pt x="3660" y="4430"/>
                </a:lnTo>
                <a:lnTo>
                  <a:pt x="3667" y="4454"/>
                </a:lnTo>
                <a:lnTo>
                  <a:pt x="3677" y="4478"/>
                </a:lnTo>
                <a:lnTo>
                  <a:pt x="3689" y="4499"/>
                </a:lnTo>
                <a:lnTo>
                  <a:pt x="3696" y="4509"/>
                </a:lnTo>
                <a:lnTo>
                  <a:pt x="3703" y="4520"/>
                </a:lnTo>
                <a:lnTo>
                  <a:pt x="3711" y="4529"/>
                </a:lnTo>
                <a:lnTo>
                  <a:pt x="3719" y="4538"/>
                </a:lnTo>
                <a:lnTo>
                  <a:pt x="4789" y="5608"/>
                </a:lnTo>
                <a:lnTo>
                  <a:pt x="4802" y="5620"/>
                </a:lnTo>
                <a:lnTo>
                  <a:pt x="4817" y="5631"/>
                </a:lnTo>
                <a:lnTo>
                  <a:pt x="4831" y="5640"/>
                </a:lnTo>
                <a:lnTo>
                  <a:pt x="4847" y="5649"/>
                </a:lnTo>
                <a:lnTo>
                  <a:pt x="4863" y="5656"/>
                </a:lnTo>
                <a:lnTo>
                  <a:pt x="4880" y="5662"/>
                </a:lnTo>
                <a:lnTo>
                  <a:pt x="4898" y="5668"/>
                </a:lnTo>
                <a:lnTo>
                  <a:pt x="4917" y="5671"/>
                </a:lnTo>
                <a:lnTo>
                  <a:pt x="4936" y="5674"/>
                </a:lnTo>
                <a:lnTo>
                  <a:pt x="4956" y="5675"/>
                </a:lnTo>
                <a:lnTo>
                  <a:pt x="4976" y="5675"/>
                </a:lnTo>
                <a:lnTo>
                  <a:pt x="4996" y="5675"/>
                </a:lnTo>
                <a:lnTo>
                  <a:pt x="5018" y="5673"/>
                </a:lnTo>
                <a:lnTo>
                  <a:pt x="5039" y="5670"/>
                </a:lnTo>
                <a:lnTo>
                  <a:pt x="5061" y="5665"/>
                </a:lnTo>
                <a:lnTo>
                  <a:pt x="5083" y="5661"/>
                </a:lnTo>
                <a:lnTo>
                  <a:pt x="5105" y="5655"/>
                </a:lnTo>
                <a:lnTo>
                  <a:pt x="5128" y="5647"/>
                </a:lnTo>
                <a:lnTo>
                  <a:pt x="5151" y="5639"/>
                </a:lnTo>
                <a:lnTo>
                  <a:pt x="5173" y="5629"/>
                </a:lnTo>
                <a:lnTo>
                  <a:pt x="5196" y="5620"/>
                </a:lnTo>
                <a:lnTo>
                  <a:pt x="5219" y="5608"/>
                </a:lnTo>
                <a:lnTo>
                  <a:pt x="5243" y="5596"/>
                </a:lnTo>
                <a:lnTo>
                  <a:pt x="5266" y="5583"/>
                </a:lnTo>
                <a:lnTo>
                  <a:pt x="5288" y="5568"/>
                </a:lnTo>
                <a:lnTo>
                  <a:pt x="5311" y="5554"/>
                </a:lnTo>
                <a:lnTo>
                  <a:pt x="5334" y="5537"/>
                </a:lnTo>
                <a:lnTo>
                  <a:pt x="5357" y="5521"/>
                </a:lnTo>
                <a:lnTo>
                  <a:pt x="5379" y="5503"/>
                </a:lnTo>
                <a:lnTo>
                  <a:pt x="5401" y="5483"/>
                </a:lnTo>
                <a:lnTo>
                  <a:pt x="5423" y="5463"/>
                </a:lnTo>
                <a:lnTo>
                  <a:pt x="5444" y="5443"/>
                </a:lnTo>
                <a:lnTo>
                  <a:pt x="5464" y="5421"/>
                </a:lnTo>
                <a:lnTo>
                  <a:pt x="5485" y="5400"/>
                </a:lnTo>
                <a:lnTo>
                  <a:pt x="5504" y="5377"/>
                </a:lnTo>
                <a:lnTo>
                  <a:pt x="5522" y="5355"/>
                </a:lnTo>
                <a:lnTo>
                  <a:pt x="5539" y="5333"/>
                </a:lnTo>
                <a:lnTo>
                  <a:pt x="5554" y="5310"/>
                </a:lnTo>
                <a:lnTo>
                  <a:pt x="5570" y="5287"/>
                </a:lnTo>
                <a:lnTo>
                  <a:pt x="5584" y="5264"/>
                </a:lnTo>
                <a:lnTo>
                  <a:pt x="5597" y="5242"/>
                </a:lnTo>
                <a:lnTo>
                  <a:pt x="5609" y="5218"/>
                </a:lnTo>
                <a:lnTo>
                  <a:pt x="5621" y="5195"/>
                </a:lnTo>
                <a:lnTo>
                  <a:pt x="5631" y="5172"/>
                </a:lnTo>
                <a:lnTo>
                  <a:pt x="5640" y="5149"/>
                </a:lnTo>
                <a:lnTo>
                  <a:pt x="5649" y="5127"/>
                </a:lnTo>
                <a:lnTo>
                  <a:pt x="5656" y="5104"/>
                </a:lnTo>
                <a:lnTo>
                  <a:pt x="5662" y="5081"/>
                </a:lnTo>
                <a:lnTo>
                  <a:pt x="5667" y="5060"/>
                </a:lnTo>
                <a:lnTo>
                  <a:pt x="5672" y="5038"/>
                </a:lnTo>
                <a:lnTo>
                  <a:pt x="5674" y="5016"/>
                </a:lnTo>
                <a:lnTo>
                  <a:pt x="5676" y="4995"/>
                </a:lnTo>
                <a:lnTo>
                  <a:pt x="5676" y="4975"/>
                </a:lnTo>
                <a:lnTo>
                  <a:pt x="5676" y="4954"/>
                </a:lnTo>
                <a:lnTo>
                  <a:pt x="5675" y="4935"/>
                </a:lnTo>
                <a:lnTo>
                  <a:pt x="5672" y="4916"/>
                </a:lnTo>
                <a:lnTo>
                  <a:pt x="5668" y="4898"/>
                </a:lnTo>
                <a:lnTo>
                  <a:pt x="5663" y="4880"/>
                </a:lnTo>
                <a:lnTo>
                  <a:pt x="5657" y="4863"/>
                </a:lnTo>
                <a:lnTo>
                  <a:pt x="5650" y="4846"/>
                </a:lnTo>
                <a:lnTo>
                  <a:pt x="5642" y="4831"/>
                </a:lnTo>
                <a:lnTo>
                  <a:pt x="5632" y="4815"/>
                </a:lnTo>
                <a:lnTo>
                  <a:pt x="5621" y="4802"/>
                </a:lnTo>
                <a:lnTo>
                  <a:pt x="5609" y="4789"/>
                </a:lnTo>
                <a:close/>
                <a:moveTo>
                  <a:pt x="896" y="3158"/>
                </a:moveTo>
                <a:lnTo>
                  <a:pt x="896" y="3158"/>
                </a:lnTo>
                <a:lnTo>
                  <a:pt x="867" y="3128"/>
                </a:lnTo>
                <a:lnTo>
                  <a:pt x="838" y="3099"/>
                </a:lnTo>
                <a:lnTo>
                  <a:pt x="812" y="3069"/>
                </a:lnTo>
                <a:lnTo>
                  <a:pt x="786" y="3036"/>
                </a:lnTo>
                <a:lnTo>
                  <a:pt x="761" y="3005"/>
                </a:lnTo>
                <a:lnTo>
                  <a:pt x="737" y="2973"/>
                </a:lnTo>
                <a:lnTo>
                  <a:pt x="713" y="2940"/>
                </a:lnTo>
                <a:lnTo>
                  <a:pt x="691" y="2907"/>
                </a:lnTo>
                <a:lnTo>
                  <a:pt x="670" y="2873"/>
                </a:lnTo>
                <a:lnTo>
                  <a:pt x="648" y="2840"/>
                </a:lnTo>
                <a:lnTo>
                  <a:pt x="629" y="2805"/>
                </a:lnTo>
                <a:lnTo>
                  <a:pt x="610" y="2770"/>
                </a:lnTo>
                <a:lnTo>
                  <a:pt x="592" y="2736"/>
                </a:lnTo>
                <a:lnTo>
                  <a:pt x="575" y="2701"/>
                </a:lnTo>
                <a:lnTo>
                  <a:pt x="560" y="2665"/>
                </a:lnTo>
                <a:lnTo>
                  <a:pt x="544" y="2629"/>
                </a:lnTo>
                <a:lnTo>
                  <a:pt x="530" y="2592"/>
                </a:lnTo>
                <a:lnTo>
                  <a:pt x="516" y="2556"/>
                </a:lnTo>
                <a:lnTo>
                  <a:pt x="504" y="2519"/>
                </a:lnTo>
                <a:lnTo>
                  <a:pt x="493" y="2482"/>
                </a:lnTo>
                <a:lnTo>
                  <a:pt x="483" y="2445"/>
                </a:lnTo>
                <a:lnTo>
                  <a:pt x="473" y="2408"/>
                </a:lnTo>
                <a:lnTo>
                  <a:pt x="464" y="2369"/>
                </a:lnTo>
                <a:lnTo>
                  <a:pt x="457" y="2332"/>
                </a:lnTo>
                <a:lnTo>
                  <a:pt x="449" y="2294"/>
                </a:lnTo>
                <a:lnTo>
                  <a:pt x="443" y="2256"/>
                </a:lnTo>
                <a:lnTo>
                  <a:pt x="439" y="2219"/>
                </a:lnTo>
                <a:lnTo>
                  <a:pt x="435" y="2180"/>
                </a:lnTo>
                <a:lnTo>
                  <a:pt x="431" y="2142"/>
                </a:lnTo>
                <a:lnTo>
                  <a:pt x="429" y="2104"/>
                </a:lnTo>
                <a:lnTo>
                  <a:pt x="428" y="2065"/>
                </a:lnTo>
                <a:lnTo>
                  <a:pt x="427" y="2027"/>
                </a:lnTo>
                <a:lnTo>
                  <a:pt x="428" y="1987"/>
                </a:lnTo>
                <a:lnTo>
                  <a:pt x="429" y="1949"/>
                </a:lnTo>
                <a:lnTo>
                  <a:pt x="431" y="1911"/>
                </a:lnTo>
                <a:lnTo>
                  <a:pt x="435" y="1873"/>
                </a:lnTo>
                <a:lnTo>
                  <a:pt x="439" y="1834"/>
                </a:lnTo>
                <a:lnTo>
                  <a:pt x="443" y="1797"/>
                </a:lnTo>
                <a:lnTo>
                  <a:pt x="449" y="1759"/>
                </a:lnTo>
                <a:lnTo>
                  <a:pt x="457" y="1721"/>
                </a:lnTo>
                <a:lnTo>
                  <a:pt x="464" y="1683"/>
                </a:lnTo>
                <a:lnTo>
                  <a:pt x="473" y="1645"/>
                </a:lnTo>
                <a:lnTo>
                  <a:pt x="483" y="1608"/>
                </a:lnTo>
                <a:lnTo>
                  <a:pt x="493" y="1571"/>
                </a:lnTo>
                <a:lnTo>
                  <a:pt x="504" y="1534"/>
                </a:lnTo>
                <a:lnTo>
                  <a:pt x="516" y="1497"/>
                </a:lnTo>
                <a:lnTo>
                  <a:pt x="530" y="1461"/>
                </a:lnTo>
                <a:lnTo>
                  <a:pt x="544" y="1424"/>
                </a:lnTo>
                <a:lnTo>
                  <a:pt x="560" y="1388"/>
                </a:lnTo>
                <a:lnTo>
                  <a:pt x="575" y="1353"/>
                </a:lnTo>
                <a:lnTo>
                  <a:pt x="592" y="1317"/>
                </a:lnTo>
                <a:lnTo>
                  <a:pt x="610" y="1282"/>
                </a:lnTo>
                <a:lnTo>
                  <a:pt x="629" y="1248"/>
                </a:lnTo>
                <a:lnTo>
                  <a:pt x="648" y="1213"/>
                </a:lnTo>
                <a:lnTo>
                  <a:pt x="670" y="1179"/>
                </a:lnTo>
                <a:lnTo>
                  <a:pt x="691" y="1146"/>
                </a:lnTo>
                <a:lnTo>
                  <a:pt x="713" y="1112"/>
                </a:lnTo>
                <a:lnTo>
                  <a:pt x="737" y="1080"/>
                </a:lnTo>
                <a:lnTo>
                  <a:pt x="761" y="1048"/>
                </a:lnTo>
                <a:lnTo>
                  <a:pt x="786" y="1017"/>
                </a:lnTo>
                <a:lnTo>
                  <a:pt x="812" y="985"/>
                </a:lnTo>
                <a:lnTo>
                  <a:pt x="838" y="954"/>
                </a:lnTo>
                <a:lnTo>
                  <a:pt x="867" y="924"/>
                </a:lnTo>
                <a:lnTo>
                  <a:pt x="896" y="894"/>
                </a:lnTo>
                <a:lnTo>
                  <a:pt x="926" y="866"/>
                </a:lnTo>
                <a:lnTo>
                  <a:pt x="956" y="838"/>
                </a:lnTo>
                <a:lnTo>
                  <a:pt x="986" y="811"/>
                </a:lnTo>
                <a:lnTo>
                  <a:pt x="1017" y="785"/>
                </a:lnTo>
                <a:lnTo>
                  <a:pt x="1049" y="759"/>
                </a:lnTo>
                <a:lnTo>
                  <a:pt x="1082" y="735"/>
                </a:lnTo>
                <a:lnTo>
                  <a:pt x="1114" y="712"/>
                </a:lnTo>
                <a:lnTo>
                  <a:pt x="1147" y="690"/>
                </a:lnTo>
                <a:lnTo>
                  <a:pt x="1181" y="668"/>
                </a:lnTo>
                <a:lnTo>
                  <a:pt x="1214" y="648"/>
                </a:lnTo>
                <a:lnTo>
                  <a:pt x="1249" y="627"/>
                </a:lnTo>
                <a:lnTo>
                  <a:pt x="1284" y="609"/>
                </a:lnTo>
                <a:lnTo>
                  <a:pt x="1319" y="592"/>
                </a:lnTo>
                <a:lnTo>
                  <a:pt x="1353" y="575"/>
                </a:lnTo>
                <a:lnTo>
                  <a:pt x="1389" y="558"/>
                </a:lnTo>
                <a:lnTo>
                  <a:pt x="1425" y="544"/>
                </a:lnTo>
                <a:lnTo>
                  <a:pt x="1461" y="529"/>
                </a:lnTo>
                <a:lnTo>
                  <a:pt x="1498" y="516"/>
                </a:lnTo>
                <a:lnTo>
                  <a:pt x="1535" y="503"/>
                </a:lnTo>
                <a:lnTo>
                  <a:pt x="1572" y="492"/>
                </a:lnTo>
                <a:lnTo>
                  <a:pt x="1609" y="481"/>
                </a:lnTo>
                <a:lnTo>
                  <a:pt x="1647" y="472"/>
                </a:lnTo>
                <a:lnTo>
                  <a:pt x="1684" y="463"/>
                </a:lnTo>
                <a:lnTo>
                  <a:pt x="1722" y="455"/>
                </a:lnTo>
                <a:lnTo>
                  <a:pt x="1759" y="448"/>
                </a:lnTo>
                <a:lnTo>
                  <a:pt x="1797" y="442"/>
                </a:lnTo>
                <a:lnTo>
                  <a:pt x="1836" y="437"/>
                </a:lnTo>
                <a:lnTo>
                  <a:pt x="1874" y="433"/>
                </a:lnTo>
                <a:lnTo>
                  <a:pt x="1912" y="430"/>
                </a:lnTo>
                <a:lnTo>
                  <a:pt x="1951" y="427"/>
                </a:lnTo>
                <a:lnTo>
                  <a:pt x="1989" y="426"/>
                </a:lnTo>
                <a:lnTo>
                  <a:pt x="2027" y="426"/>
                </a:lnTo>
                <a:lnTo>
                  <a:pt x="2066" y="426"/>
                </a:lnTo>
                <a:lnTo>
                  <a:pt x="2104" y="427"/>
                </a:lnTo>
                <a:lnTo>
                  <a:pt x="2142" y="430"/>
                </a:lnTo>
                <a:lnTo>
                  <a:pt x="2181" y="433"/>
                </a:lnTo>
                <a:lnTo>
                  <a:pt x="2219" y="437"/>
                </a:lnTo>
                <a:lnTo>
                  <a:pt x="2257" y="443"/>
                </a:lnTo>
                <a:lnTo>
                  <a:pt x="2295" y="449"/>
                </a:lnTo>
                <a:lnTo>
                  <a:pt x="2333" y="455"/>
                </a:lnTo>
                <a:lnTo>
                  <a:pt x="2371" y="463"/>
                </a:lnTo>
                <a:lnTo>
                  <a:pt x="2408" y="472"/>
                </a:lnTo>
                <a:lnTo>
                  <a:pt x="2446" y="481"/>
                </a:lnTo>
                <a:lnTo>
                  <a:pt x="2483" y="492"/>
                </a:lnTo>
                <a:lnTo>
                  <a:pt x="2521" y="503"/>
                </a:lnTo>
                <a:lnTo>
                  <a:pt x="2556" y="516"/>
                </a:lnTo>
                <a:lnTo>
                  <a:pt x="2594" y="529"/>
                </a:lnTo>
                <a:lnTo>
                  <a:pt x="2629" y="544"/>
                </a:lnTo>
                <a:lnTo>
                  <a:pt x="2665" y="558"/>
                </a:lnTo>
                <a:lnTo>
                  <a:pt x="2701" y="575"/>
                </a:lnTo>
                <a:lnTo>
                  <a:pt x="2737" y="592"/>
                </a:lnTo>
                <a:lnTo>
                  <a:pt x="2772" y="609"/>
                </a:lnTo>
                <a:lnTo>
                  <a:pt x="2807" y="627"/>
                </a:lnTo>
                <a:lnTo>
                  <a:pt x="2840" y="648"/>
                </a:lnTo>
                <a:lnTo>
                  <a:pt x="2875" y="668"/>
                </a:lnTo>
                <a:lnTo>
                  <a:pt x="2908" y="690"/>
                </a:lnTo>
                <a:lnTo>
                  <a:pt x="2941" y="712"/>
                </a:lnTo>
                <a:lnTo>
                  <a:pt x="2974" y="735"/>
                </a:lnTo>
                <a:lnTo>
                  <a:pt x="3005" y="760"/>
                </a:lnTo>
                <a:lnTo>
                  <a:pt x="3038" y="785"/>
                </a:lnTo>
                <a:lnTo>
                  <a:pt x="3069" y="811"/>
                </a:lnTo>
                <a:lnTo>
                  <a:pt x="3100" y="838"/>
                </a:lnTo>
                <a:lnTo>
                  <a:pt x="3130" y="866"/>
                </a:lnTo>
                <a:lnTo>
                  <a:pt x="3160" y="894"/>
                </a:lnTo>
                <a:lnTo>
                  <a:pt x="3189" y="924"/>
                </a:lnTo>
                <a:lnTo>
                  <a:pt x="3216" y="954"/>
                </a:lnTo>
                <a:lnTo>
                  <a:pt x="3242" y="985"/>
                </a:lnTo>
                <a:lnTo>
                  <a:pt x="3269" y="1017"/>
                </a:lnTo>
                <a:lnTo>
                  <a:pt x="3294" y="1048"/>
                </a:lnTo>
                <a:lnTo>
                  <a:pt x="3319" y="1080"/>
                </a:lnTo>
                <a:lnTo>
                  <a:pt x="3342" y="1112"/>
                </a:lnTo>
                <a:lnTo>
                  <a:pt x="3365" y="1146"/>
                </a:lnTo>
                <a:lnTo>
                  <a:pt x="3386" y="1179"/>
                </a:lnTo>
                <a:lnTo>
                  <a:pt x="3406" y="1213"/>
                </a:lnTo>
                <a:lnTo>
                  <a:pt x="3426" y="1248"/>
                </a:lnTo>
                <a:lnTo>
                  <a:pt x="3445" y="1282"/>
                </a:lnTo>
                <a:lnTo>
                  <a:pt x="3463" y="1317"/>
                </a:lnTo>
                <a:lnTo>
                  <a:pt x="3479" y="1353"/>
                </a:lnTo>
                <a:lnTo>
                  <a:pt x="3495" y="1388"/>
                </a:lnTo>
                <a:lnTo>
                  <a:pt x="3511" y="1424"/>
                </a:lnTo>
                <a:lnTo>
                  <a:pt x="3525" y="1461"/>
                </a:lnTo>
                <a:lnTo>
                  <a:pt x="3538" y="1497"/>
                </a:lnTo>
                <a:lnTo>
                  <a:pt x="3550" y="1534"/>
                </a:lnTo>
                <a:lnTo>
                  <a:pt x="3562" y="1571"/>
                </a:lnTo>
                <a:lnTo>
                  <a:pt x="3573" y="1608"/>
                </a:lnTo>
                <a:lnTo>
                  <a:pt x="3582" y="1645"/>
                </a:lnTo>
                <a:lnTo>
                  <a:pt x="3591" y="1683"/>
                </a:lnTo>
                <a:lnTo>
                  <a:pt x="3599" y="1721"/>
                </a:lnTo>
                <a:lnTo>
                  <a:pt x="3605" y="1759"/>
                </a:lnTo>
                <a:lnTo>
                  <a:pt x="3611" y="1797"/>
                </a:lnTo>
                <a:lnTo>
                  <a:pt x="3616" y="1834"/>
                </a:lnTo>
                <a:lnTo>
                  <a:pt x="3621" y="1873"/>
                </a:lnTo>
                <a:lnTo>
                  <a:pt x="3624" y="1911"/>
                </a:lnTo>
                <a:lnTo>
                  <a:pt x="3626" y="1949"/>
                </a:lnTo>
                <a:lnTo>
                  <a:pt x="3628" y="1987"/>
                </a:lnTo>
                <a:lnTo>
                  <a:pt x="3628" y="2026"/>
                </a:lnTo>
                <a:lnTo>
                  <a:pt x="3628" y="2064"/>
                </a:lnTo>
                <a:lnTo>
                  <a:pt x="3626" y="2104"/>
                </a:lnTo>
                <a:lnTo>
                  <a:pt x="3624" y="2142"/>
                </a:lnTo>
                <a:lnTo>
                  <a:pt x="3621" y="2180"/>
                </a:lnTo>
                <a:lnTo>
                  <a:pt x="3616" y="2217"/>
                </a:lnTo>
                <a:lnTo>
                  <a:pt x="3611" y="2256"/>
                </a:lnTo>
                <a:lnTo>
                  <a:pt x="3605" y="2294"/>
                </a:lnTo>
                <a:lnTo>
                  <a:pt x="3599" y="2332"/>
                </a:lnTo>
                <a:lnTo>
                  <a:pt x="3591" y="2369"/>
                </a:lnTo>
                <a:lnTo>
                  <a:pt x="3582" y="2408"/>
                </a:lnTo>
                <a:lnTo>
                  <a:pt x="3573" y="2445"/>
                </a:lnTo>
                <a:lnTo>
                  <a:pt x="3562" y="2482"/>
                </a:lnTo>
                <a:lnTo>
                  <a:pt x="3550" y="2519"/>
                </a:lnTo>
                <a:lnTo>
                  <a:pt x="3538" y="2556"/>
                </a:lnTo>
                <a:lnTo>
                  <a:pt x="3525" y="2592"/>
                </a:lnTo>
                <a:lnTo>
                  <a:pt x="3511" y="2629"/>
                </a:lnTo>
                <a:lnTo>
                  <a:pt x="3495" y="2665"/>
                </a:lnTo>
                <a:lnTo>
                  <a:pt x="3479" y="2700"/>
                </a:lnTo>
                <a:lnTo>
                  <a:pt x="3463" y="2736"/>
                </a:lnTo>
                <a:lnTo>
                  <a:pt x="3445" y="2770"/>
                </a:lnTo>
                <a:lnTo>
                  <a:pt x="3426" y="2805"/>
                </a:lnTo>
                <a:lnTo>
                  <a:pt x="3406" y="2840"/>
                </a:lnTo>
                <a:lnTo>
                  <a:pt x="3386" y="2873"/>
                </a:lnTo>
                <a:lnTo>
                  <a:pt x="3365" y="2907"/>
                </a:lnTo>
                <a:lnTo>
                  <a:pt x="3342" y="2940"/>
                </a:lnTo>
                <a:lnTo>
                  <a:pt x="3319" y="2973"/>
                </a:lnTo>
                <a:lnTo>
                  <a:pt x="3294" y="3005"/>
                </a:lnTo>
                <a:lnTo>
                  <a:pt x="3269" y="3036"/>
                </a:lnTo>
                <a:lnTo>
                  <a:pt x="3242" y="3069"/>
                </a:lnTo>
                <a:lnTo>
                  <a:pt x="3216" y="3099"/>
                </a:lnTo>
                <a:lnTo>
                  <a:pt x="3189" y="3128"/>
                </a:lnTo>
                <a:lnTo>
                  <a:pt x="3160" y="3158"/>
                </a:lnTo>
                <a:lnTo>
                  <a:pt x="3130" y="3187"/>
                </a:lnTo>
                <a:lnTo>
                  <a:pt x="3100" y="3215"/>
                </a:lnTo>
                <a:lnTo>
                  <a:pt x="3069" y="3242"/>
                </a:lnTo>
                <a:lnTo>
                  <a:pt x="3038" y="3269"/>
                </a:lnTo>
                <a:lnTo>
                  <a:pt x="3005" y="3294"/>
                </a:lnTo>
                <a:lnTo>
                  <a:pt x="2974" y="3318"/>
                </a:lnTo>
                <a:lnTo>
                  <a:pt x="2941" y="3342"/>
                </a:lnTo>
                <a:lnTo>
                  <a:pt x="2908" y="3363"/>
                </a:lnTo>
                <a:lnTo>
                  <a:pt x="2875" y="3385"/>
                </a:lnTo>
                <a:lnTo>
                  <a:pt x="2840" y="3405"/>
                </a:lnTo>
                <a:lnTo>
                  <a:pt x="2807" y="3425"/>
                </a:lnTo>
                <a:lnTo>
                  <a:pt x="2772" y="3445"/>
                </a:lnTo>
                <a:lnTo>
                  <a:pt x="2736" y="3462"/>
                </a:lnTo>
                <a:lnTo>
                  <a:pt x="2701" y="3479"/>
                </a:lnTo>
                <a:lnTo>
                  <a:pt x="2665" y="3495"/>
                </a:lnTo>
                <a:lnTo>
                  <a:pt x="2629" y="3510"/>
                </a:lnTo>
                <a:lnTo>
                  <a:pt x="2594" y="3525"/>
                </a:lnTo>
                <a:lnTo>
                  <a:pt x="2556" y="3538"/>
                </a:lnTo>
                <a:lnTo>
                  <a:pt x="2519" y="3550"/>
                </a:lnTo>
                <a:lnTo>
                  <a:pt x="2483" y="3561"/>
                </a:lnTo>
                <a:lnTo>
                  <a:pt x="2445" y="3571"/>
                </a:lnTo>
                <a:lnTo>
                  <a:pt x="2408" y="3581"/>
                </a:lnTo>
                <a:lnTo>
                  <a:pt x="2371" y="3591"/>
                </a:lnTo>
                <a:lnTo>
                  <a:pt x="2333" y="3598"/>
                </a:lnTo>
                <a:lnTo>
                  <a:pt x="2295" y="3605"/>
                </a:lnTo>
                <a:lnTo>
                  <a:pt x="2257" y="3611"/>
                </a:lnTo>
                <a:lnTo>
                  <a:pt x="2219" y="3616"/>
                </a:lnTo>
                <a:lnTo>
                  <a:pt x="2181" y="3619"/>
                </a:lnTo>
                <a:lnTo>
                  <a:pt x="2142" y="3623"/>
                </a:lnTo>
                <a:lnTo>
                  <a:pt x="2104" y="3625"/>
                </a:lnTo>
                <a:lnTo>
                  <a:pt x="2066" y="3626"/>
                </a:lnTo>
                <a:lnTo>
                  <a:pt x="2027" y="3628"/>
                </a:lnTo>
                <a:lnTo>
                  <a:pt x="1989" y="3626"/>
                </a:lnTo>
                <a:lnTo>
                  <a:pt x="1951" y="3625"/>
                </a:lnTo>
                <a:lnTo>
                  <a:pt x="1912" y="3623"/>
                </a:lnTo>
                <a:lnTo>
                  <a:pt x="1874" y="3619"/>
                </a:lnTo>
                <a:lnTo>
                  <a:pt x="1836" y="3616"/>
                </a:lnTo>
                <a:lnTo>
                  <a:pt x="1797" y="3611"/>
                </a:lnTo>
                <a:lnTo>
                  <a:pt x="1759" y="3605"/>
                </a:lnTo>
                <a:lnTo>
                  <a:pt x="1722" y="3598"/>
                </a:lnTo>
                <a:lnTo>
                  <a:pt x="1684" y="3591"/>
                </a:lnTo>
                <a:lnTo>
                  <a:pt x="1647" y="3581"/>
                </a:lnTo>
                <a:lnTo>
                  <a:pt x="1608" y="3571"/>
                </a:lnTo>
                <a:lnTo>
                  <a:pt x="1571" y="3561"/>
                </a:lnTo>
                <a:lnTo>
                  <a:pt x="1534" y="3550"/>
                </a:lnTo>
                <a:lnTo>
                  <a:pt x="1498" y="3538"/>
                </a:lnTo>
                <a:lnTo>
                  <a:pt x="1461" y="3525"/>
                </a:lnTo>
                <a:lnTo>
                  <a:pt x="1425" y="3510"/>
                </a:lnTo>
                <a:lnTo>
                  <a:pt x="1389" y="3495"/>
                </a:lnTo>
                <a:lnTo>
                  <a:pt x="1353" y="3479"/>
                </a:lnTo>
                <a:lnTo>
                  <a:pt x="1319" y="3462"/>
                </a:lnTo>
                <a:lnTo>
                  <a:pt x="1283" y="3445"/>
                </a:lnTo>
                <a:lnTo>
                  <a:pt x="1248" y="3425"/>
                </a:lnTo>
                <a:lnTo>
                  <a:pt x="1214" y="3405"/>
                </a:lnTo>
                <a:lnTo>
                  <a:pt x="1180" y="3385"/>
                </a:lnTo>
                <a:lnTo>
                  <a:pt x="1147" y="3363"/>
                </a:lnTo>
                <a:lnTo>
                  <a:pt x="1114" y="3342"/>
                </a:lnTo>
                <a:lnTo>
                  <a:pt x="1082" y="3318"/>
                </a:lnTo>
                <a:lnTo>
                  <a:pt x="1049" y="3294"/>
                </a:lnTo>
                <a:lnTo>
                  <a:pt x="1017" y="3269"/>
                </a:lnTo>
                <a:lnTo>
                  <a:pt x="986" y="3242"/>
                </a:lnTo>
                <a:lnTo>
                  <a:pt x="956" y="3215"/>
                </a:lnTo>
                <a:lnTo>
                  <a:pt x="926" y="3187"/>
                </a:lnTo>
                <a:lnTo>
                  <a:pt x="896" y="3158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35" name="KSO_Shape"/>
          <p:cNvSpPr/>
          <p:nvPr/>
        </p:nvSpPr>
        <p:spPr>
          <a:xfrm rot="19916841" flipH="1">
            <a:off x="4233889" y="3284795"/>
            <a:ext cx="1592356" cy="3405684"/>
          </a:xfrm>
          <a:custGeom>
            <a:avLst/>
            <a:gdLst>
              <a:gd name="connsiteX0" fmla="*/ 346309 w 432049"/>
              <a:gd name="connsiteY0" fmla="*/ 0 h 495844"/>
              <a:gd name="connsiteX1" fmla="*/ 432049 w 432049"/>
              <a:gd name="connsiteY1" fmla="*/ 123961 h 495844"/>
              <a:gd name="connsiteX2" fmla="*/ 372597 w 432049"/>
              <a:gd name="connsiteY2" fmla="*/ 123961 h 495844"/>
              <a:gd name="connsiteX3" fmla="*/ 38364 w 432049"/>
              <a:gd name="connsiteY3" fmla="*/ 495844 h 495844"/>
              <a:gd name="connsiteX4" fmla="*/ 0 w 432049"/>
              <a:gd name="connsiteY4" fmla="*/ 495844 h 495844"/>
              <a:gd name="connsiteX5" fmla="*/ 0 w 432049"/>
              <a:gd name="connsiteY5" fmla="*/ 492698 h 495844"/>
              <a:gd name="connsiteX6" fmla="*/ 297 w 432049"/>
              <a:gd name="connsiteY6" fmla="*/ 492765 h 495844"/>
              <a:gd name="connsiteX7" fmla="*/ 298097 w 432049"/>
              <a:gd name="connsiteY7" fmla="*/ 123961 h 495844"/>
              <a:gd name="connsiteX8" fmla="*/ 238645 w 432049"/>
              <a:gd name="connsiteY8" fmla="*/ 123961 h 49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2049" h="495844">
                <a:moveTo>
                  <a:pt x="346309" y="0"/>
                </a:moveTo>
                <a:lnTo>
                  <a:pt x="432049" y="123961"/>
                </a:lnTo>
                <a:lnTo>
                  <a:pt x="372597" y="123961"/>
                </a:lnTo>
                <a:cubicBezTo>
                  <a:pt x="333246" y="342885"/>
                  <a:pt x="195772" y="495844"/>
                  <a:pt x="38364" y="495844"/>
                </a:cubicBezTo>
                <a:lnTo>
                  <a:pt x="0" y="495844"/>
                </a:lnTo>
                <a:lnTo>
                  <a:pt x="0" y="492698"/>
                </a:lnTo>
                <a:cubicBezTo>
                  <a:pt x="97" y="492733"/>
                  <a:pt x="197" y="492749"/>
                  <a:pt x="297" y="492765"/>
                </a:cubicBezTo>
                <a:cubicBezTo>
                  <a:pt x="142148" y="471547"/>
                  <a:pt x="261818" y="325786"/>
                  <a:pt x="298097" y="123961"/>
                </a:cubicBezTo>
                <a:lnTo>
                  <a:pt x="238645" y="12396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36" name="KSO_Shape"/>
          <p:cNvSpPr/>
          <p:nvPr/>
        </p:nvSpPr>
        <p:spPr>
          <a:xfrm rot="19916841" flipV="1">
            <a:off x="7257969" y="1126414"/>
            <a:ext cx="1592356" cy="3405684"/>
          </a:xfrm>
          <a:custGeom>
            <a:avLst/>
            <a:gdLst>
              <a:gd name="connsiteX0" fmla="*/ 346309 w 432049"/>
              <a:gd name="connsiteY0" fmla="*/ 0 h 495844"/>
              <a:gd name="connsiteX1" fmla="*/ 432049 w 432049"/>
              <a:gd name="connsiteY1" fmla="*/ 123961 h 495844"/>
              <a:gd name="connsiteX2" fmla="*/ 372597 w 432049"/>
              <a:gd name="connsiteY2" fmla="*/ 123961 h 495844"/>
              <a:gd name="connsiteX3" fmla="*/ 38364 w 432049"/>
              <a:gd name="connsiteY3" fmla="*/ 495844 h 495844"/>
              <a:gd name="connsiteX4" fmla="*/ 0 w 432049"/>
              <a:gd name="connsiteY4" fmla="*/ 495844 h 495844"/>
              <a:gd name="connsiteX5" fmla="*/ 0 w 432049"/>
              <a:gd name="connsiteY5" fmla="*/ 492698 h 495844"/>
              <a:gd name="connsiteX6" fmla="*/ 297 w 432049"/>
              <a:gd name="connsiteY6" fmla="*/ 492765 h 495844"/>
              <a:gd name="connsiteX7" fmla="*/ 298097 w 432049"/>
              <a:gd name="connsiteY7" fmla="*/ 123961 h 495844"/>
              <a:gd name="connsiteX8" fmla="*/ 238645 w 432049"/>
              <a:gd name="connsiteY8" fmla="*/ 123961 h 49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2049" h="495844">
                <a:moveTo>
                  <a:pt x="346309" y="0"/>
                </a:moveTo>
                <a:lnTo>
                  <a:pt x="432049" y="123961"/>
                </a:lnTo>
                <a:lnTo>
                  <a:pt x="372597" y="123961"/>
                </a:lnTo>
                <a:cubicBezTo>
                  <a:pt x="333246" y="342885"/>
                  <a:pt x="195772" y="495844"/>
                  <a:pt x="38364" y="495844"/>
                </a:cubicBezTo>
                <a:lnTo>
                  <a:pt x="0" y="495844"/>
                </a:lnTo>
                <a:lnTo>
                  <a:pt x="0" y="492698"/>
                </a:lnTo>
                <a:cubicBezTo>
                  <a:pt x="97" y="492733"/>
                  <a:pt x="197" y="492749"/>
                  <a:pt x="297" y="492765"/>
                </a:cubicBezTo>
                <a:cubicBezTo>
                  <a:pt x="142148" y="471547"/>
                  <a:pt x="261818" y="325786"/>
                  <a:pt x="298097" y="123961"/>
                </a:cubicBezTo>
                <a:lnTo>
                  <a:pt x="238645" y="12396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13" y="1475456"/>
            <a:ext cx="4663844" cy="15363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213" y="5036135"/>
            <a:ext cx="3164098" cy="153632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357991" y="3406672"/>
            <a:ext cx="746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省旅游局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77501" y="2948324"/>
            <a:ext cx="232643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整合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旅游产业生态链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扶持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创业企业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加强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旅游民生服务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444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1" name="文本框 4"/>
          <p:cNvSpPr>
            <a:spLocks noChangeArrowheads="1"/>
          </p:cNvSpPr>
          <p:nvPr/>
        </p:nvSpPr>
        <p:spPr bwMode="auto">
          <a:xfrm>
            <a:off x="975458" y="206375"/>
            <a:ext cx="1620957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建设模块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FFC9A5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Items</a:t>
            </a:r>
            <a:endParaRPr lang="zh-CN" altLang="en-US" sz="1600" dirty="0">
              <a:solidFill>
                <a:srgbClr val="FFC9A5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3" name="MH_Other_1"/>
          <p:cNvSpPr/>
          <p:nvPr>
            <p:custDataLst>
              <p:tags r:id="rId1"/>
            </p:custDataLst>
          </p:nvPr>
        </p:nvSpPr>
        <p:spPr>
          <a:xfrm>
            <a:off x="2324100" y="2539906"/>
            <a:ext cx="2159000" cy="2914650"/>
          </a:xfrm>
          <a:prstGeom prst="rect">
            <a:avLst/>
          </a:prstGeom>
          <a:solidFill>
            <a:srgbClr val="7BC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14" name="MH_Other_2"/>
          <p:cNvSpPr/>
          <p:nvPr>
            <p:custDataLst>
              <p:tags r:id="rId2"/>
            </p:custDataLst>
          </p:nvPr>
        </p:nvSpPr>
        <p:spPr>
          <a:xfrm flipH="1">
            <a:off x="3590926" y="4235356"/>
            <a:ext cx="892175" cy="1219200"/>
          </a:xfrm>
          <a:prstGeom prst="rtTriangle">
            <a:avLst/>
          </a:prstGeom>
          <a:pattFill prst="wdUpDiag">
            <a:fgClr>
              <a:srgbClr val="FFFFFF"/>
            </a:fgClr>
            <a:bgClr>
              <a:srgbClr val="7BC6A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15" name="MH_Other_3"/>
          <p:cNvSpPr/>
          <p:nvPr>
            <p:custDataLst>
              <p:tags r:id="rId3"/>
            </p:custDataLst>
          </p:nvPr>
        </p:nvSpPr>
        <p:spPr>
          <a:xfrm>
            <a:off x="2782889" y="2644681"/>
            <a:ext cx="1241425" cy="1071562"/>
          </a:xfrm>
          <a:prstGeom prst="triangl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anchor="ctr">
            <a:normAutofit fontScale="92500" lnSpcReduction="10000"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dirty="0">
                <a:solidFill>
                  <a:srgbClr val="FFFFFF"/>
                </a:solidFill>
                <a:ea typeface="微软雅黑" panose="020B0503020204020204" pitchFamily="34" charset="-122"/>
              </a:rPr>
              <a:t>01</a:t>
            </a:r>
            <a:endParaRPr lang="zh-CN" altLang="en-US" sz="27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16" name="MH_SubTitle_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324100" y="3838481"/>
            <a:ext cx="2159000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智慧政务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17" name="MH_Other_4"/>
          <p:cNvSpPr/>
          <p:nvPr>
            <p:custDataLst>
              <p:tags r:id="rId5"/>
            </p:custDataLst>
          </p:nvPr>
        </p:nvSpPr>
        <p:spPr>
          <a:xfrm>
            <a:off x="5016500" y="2539906"/>
            <a:ext cx="2159000" cy="2914650"/>
          </a:xfrm>
          <a:prstGeom prst="rect">
            <a:avLst/>
          </a:prstGeom>
          <a:solidFill>
            <a:srgbClr val="F776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18" name="MH_Other_5"/>
          <p:cNvSpPr/>
          <p:nvPr>
            <p:custDataLst>
              <p:tags r:id="rId6"/>
            </p:custDataLst>
          </p:nvPr>
        </p:nvSpPr>
        <p:spPr>
          <a:xfrm flipH="1">
            <a:off x="6270626" y="4235356"/>
            <a:ext cx="893763" cy="1219200"/>
          </a:xfrm>
          <a:prstGeom prst="rtTriangle">
            <a:avLst/>
          </a:prstGeom>
          <a:pattFill prst="wdUpDiag">
            <a:fgClr>
              <a:srgbClr val="FFFFFF"/>
            </a:fgClr>
            <a:bgClr>
              <a:srgbClr val="F7764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19" name="MH_Other_6"/>
          <p:cNvSpPr/>
          <p:nvPr>
            <p:custDataLst>
              <p:tags r:id="rId7"/>
            </p:custDataLst>
          </p:nvPr>
        </p:nvSpPr>
        <p:spPr>
          <a:xfrm>
            <a:off x="5475289" y="2644681"/>
            <a:ext cx="1241425" cy="1071562"/>
          </a:xfrm>
          <a:prstGeom prst="triangl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anchor="ctr">
            <a:normAutofit fontScale="92500" lnSpcReduction="10000"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dirty="0">
                <a:solidFill>
                  <a:srgbClr val="FFFFFF"/>
                </a:solidFill>
                <a:ea typeface="微软雅黑" panose="020B0503020204020204" pitchFamily="34" charset="-122"/>
              </a:rPr>
              <a:t>02</a:t>
            </a:r>
            <a:endParaRPr lang="zh-CN" altLang="en-US" sz="27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20" name="MH_SubTitle_2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008563" y="3838481"/>
            <a:ext cx="2159000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智慧景区</a:t>
            </a:r>
            <a:endParaRPr lang="en-US" altLang="zh-CN" sz="2000" dirty="0" smtClean="0">
              <a:solidFill>
                <a:srgbClr val="FFFFFF"/>
              </a:solidFill>
              <a:ea typeface="微软雅黑" panose="020B0503020204020204" pitchFamily="34" charset="-122"/>
            </a:endParaRPr>
          </a:p>
          <a:p>
            <a:pPr algn="ctr" eaLnBrk="1" hangingPunct="1"/>
            <a:r>
              <a:rPr lang="en-US" altLang="zh-CN" sz="2000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SaaS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21" name="MH_Other_7"/>
          <p:cNvSpPr/>
          <p:nvPr>
            <p:custDataLst>
              <p:tags r:id="rId9"/>
            </p:custDataLst>
          </p:nvPr>
        </p:nvSpPr>
        <p:spPr>
          <a:xfrm>
            <a:off x="7708900" y="2539906"/>
            <a:ext cx="2159000" cy="2914650"/>
          </a:xfrm>
          <a:prstGeom prst="rect">
            <a:avLst/>
          </a:prstGeom>
          <a:solidFill>
            <a:srgbClr val="6BC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22" name="MH_Other_8"/>
          <p:cNvSpPr/>
          <p:nvPr>
            <p:custDataLst>
              <p:tags r:id="rId10"/>
            </p:custDataLst>
          </p:nvPr>
        </p:nvSpPr>
        <p:spPr>
          <a:xfrm flipH="1">
            <a:off x="8975726" y="4235356"/>
            <a:ext cx="892175" cy="1219200"/>
          </a:xfrm>
          <a:prstGeom prst="rtTriangle">
            <a:avLst/>
          </a:prstGeom>
          <a:pattFill prst="wdUpDiag">
            <a:fgClr>
              <a:srgbClr val="FFFFFF"/>
            </a:fgClr>
            <a:bgClr>
              <a:srgbClr val="6BC6E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23" name="MH_Other_9"/>
          <p:cNvSpPr/>
          <p:nvPr>
            <p:custDataLst>
              <p:tags r:id="rId11"/>
            </p:custDataLst>
          </p:nvPr>
        </p:nvSpPr>
        <p:spPr>
          <a:xfrm>
            <a:off x="8167689" y="2644681"/>
            <a:ext cx="1241425" cy="1071562"/>
          </a:xfrm>
          <a:prstGeom prst="triangl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anchor="ctr">
            <a:normAutofit fontScale="92500" lnSpcReduction="10000"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>
                <a:solidFill>
                  <a:srgbClr val="FFFFFF"/>
                </a:solidFill>
                <a:ea typeface="微软雅黑" panose="020B0503020204020204" pitchFamily="34" charset="-122"/>
              </a:rPr>
              <a:t>03</a:t>
            </a:r>
            <a:endParaRPr lang="zh-CN" altLang="en-US" sz="27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24" name="MH_SubTitle_3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691438" y="3838481"/>
            <a:ext cx="2159000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智慧旅游城市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1223682" y="5782234"/>
            <a:ext cx="94532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/>
        </p:nvCxnSpPr>
        <p:spPr bwMode="auto">
          <a:xfrm>
            <a:off x="8848165" y="5970492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文本框 7"/>
          <p:cNvSpPr txBox="1"/>
          <p:nvPr/>
        </p:nvSpPr>
        <p:spPr>
          <a:xfrm>
            <a:off x="8669292" y="6109913"/>
            <a:ext cx="218654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微软雅黑" panose="020B0503020204020204" pitchFamily="34" charset="-122"/>
              </a:rPr>
              <a:t>00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基础服务平台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5" name="组合 224"/>
          <p:cNvGrpSpPr/>
          <p:nvPr/>
        </p:nvGrpSpPr>
        <p:grpSpPr>
          <a:xfrm>
            <a:off x="512767" y="1892956"/>
            <a:ext cx="4167295" cy="228600"/>
            <a:chOff x="849205" y="1867556"/>
            <a:chExt cx="4167295" cy="228600"/>
          </a:xfrm>
        </p:grpSpPr>
        <p:cxnSp>
          <p:nvCxnSpPr>
            <p:cNvPr id="14" name="直接连接符 13"/>
            <p:cNvCxnSpPr/>
            <p:nvPr/>
          </p:nvCxnSpPr>
          <p:spPr bwMode="auto">
            <a:xfrm>
              <a:off x="849205" y="2096156"/>
              <a:ext cx="9878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连接符 15"/>
            <p:cNvCxnSpPr/>
            <p:nvPr/>
          </p:nvCxnSpPr>
          <p:spPr bwMode="auto">
            <a:xfrm flipV="1">
              <a:off x="1837018" y="1867556"/>
              <a:ext cx="121023" cy="228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接连接符 17"/>
            <p:cNvCxnSpPr/>
            <p:nvPr/>
          </p:nvCxnSpPr>
          <p:spPr bwMode="auto">
            <a:xfrm>
              <a:off x="1958041" y="1867556"/>
              <a:ext cx="107577" cy="228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/>
            <p:nvPr/>
          </p:nvCxnSpPr>
          <p:spPr bwMode="auto">
            <a:xfrm>
              <a:off x="2065618" y="2096156"/>
              <a:ext cx="28238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/>
            <p:cNvCxnSpPr/>
            <p:nvPr/>
          </p:nvCxnSpPr>
          <p:spPr bwMode="auto">
            <a:xfrm flipV="1">
              <a:off x="2348006" y="1981856"/>
              <a:ext cx="122156" cy="114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连接符 24"/>
            <p:cNvCxnSpPr/>
            <p:nvPr/>
          </p:nvCxnSpPr>
          <p:spPr bwMode="auto">
            <a:xfrm>
              <a:off x="2576606" y="2096156"/>
              <a:ext cx="2439894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直接连接符 26"/>
            <p:cNvCxnSpPr/>
            <p:nvPr/>
          </p:nvCxnSpPr>
          <p:spPr bwMode="auto">
            <a:xfrm>
              <a:off x="2470162" y="1981856"/>
              <a:ext cx="106444" cy="114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28" name="直接连接符 227"/>
          <p:cNvCxnSpPr/>
          <p:nvPr/>
        </p:nvCxnSpPr>
        <p:spPr bwMode="auto">
          <a:xfrm>
            <a:off x="512767" y="2312893"/>
            <a:ext cx="846295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C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9" name="文本框 228"/>
          <p:cNvSpPr txBox="1"/>
          <p:nvPr/>
        </p:nvSpPr>
        <p:spPr>
          <a:xfrm>
            <a:off x="2362324" y="1630587"/>
            <a:ext cx="243363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微软雅黑" panose="020B0503020204020204" pitchFamily="34" charset="-122"/>
              </a:rPr>
              <a:t>04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大数据应用服务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173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 bwMode="auto">
          <a:xfrm>
            <a:off x="2125458" y="3532117"/>
            <a:ext cx="1734671" cy="1734671"/>
          </a:xfrm>
          <a:prstGeom prst="ellipse">
            <a:avLst/>
          </a:prstGeom>
          <a:noFill/>
          <a:ln w="38100" cap="flat" cmpd="sng" algn="ctr">
            <a:solidFill>
              <a:srgbClr val="FF643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altLang="zh-CN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基础服务平台</a:t>
            </a:r>
          </a:p>
        </p:txBody>
      </p:sp>
      <p:sp>
        <p:nvSpPr>
          <p:cNvPr id="39940" name="矩形 24"/>
          <p:cNvSpPr>
            <a:spLocks noChangeArrowheads="1"/>
          </p:cNvSpPr>
          <p:nvPr/>
        </p:nvSpPr>
        <p:spPr bwMode="auto">
          <a:xfrm>
            <a:off x="0" y="0"/>
            <a:ext cx="3668713" cy="1543050"/>
          </a:xfrm>
          <a:prstGeom prst="rect">
            <a:avLst/>
          </a:prstGeom>
          <a:solidFill>
            <a:srgbClr val="DA4C38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941" name="文本框 4"/>
          <p:cNvSpPr>
            <a:spLocks noChangeArrowheads="1"/>
          </p:cNvSpPr>
          <p:nvPr/>
        </p:nvSpPr>
        <p:spPr bwMode="auto">
          <a:xfrm>
            <a:off x="653692" y="395288"/>
            <a:ext cx="2339102" cy="941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DA4C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基础服务平台</a:t>
            </a:r>
            <a:endParaRPr lang="zh-CN" altLang="en-US" sz="2800" dirty="0">
              <a:solidFill>
                <a:srgbClr val="DA4C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8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数据之初，服务之本</a:t>
            </a:r>
            <a:endParaRPr lang="zh-CN" altLang="en-US" sz="1800" dirty="0"/>
          </a:p>
        </p:txBody>
      </p:sp>
      <p:sp>
        <p:nvSpPr>
          <p:cNvPr id="39942" name="矩形 24"/>
          <p:cNvSpPr>
            <a:spLocks noChangeArrowheads="1"/>
          </p:cNvSpPr>
          <p:nvPr/>
        </p:nvSpPr>
        <p:spPr bwMode="auto">
          <a:xfrm>
            <a:off x="0" y="1581150"/>
            <a:ext cx="3668713" cy="84138"/>
          </a:xfrm>
          <a:prstGeom prst="rect">
            <a:avLst/>
          </a:prstGeom>
          <a:solidFill>
            <a:srgbClr val="036E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4848" t="5995" r="6035" b="7152"/>
          <a:stretch/>
        </p:blipFill>
        <p:spPr>
          <a:xfrm>
            <a:off x="3439576" y="3044088"/>
            <a:ext cx="976058" cy="976058"/>
          </a:xfrm>
          <a:prstGeom prst="ellipse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5221" t="3177" r="4232" b="4672"/>
          <a:stretch/>
        </p:blipFill>
        <p:spPr>
          <a:xfrm>
            <a:off x="2001075" y="2703655"/>
            <a:ext cx="991718" cy="991718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l="3265" t="4474" r="3928" b="5119"/>
          <a:stretch/>
        </p:blipFill>
        <p:spPr>
          <a:xfrm>
            <a:off x="1257166" y="3939101"/>
            <a:ext cx="998783" cy="998783"/>
          </a:xfrm>
          <a:prstGeom prst="ellipse">
            <a:avLst/>
          </a:prstGeom>
        </p:spPr>
      </p:pic>
      <p:sp>
        <p:nvSpPr>
          <p:cNvPr id="11" name="KSO_Shape"/>
          <p:cNvSpPr>
            <a:spLocks/>
          </p:cNvSpPr>
          <p:nvPr/>
        </p:nvSpPr>
        <p:spPr bwMode="auto">
          <a:xfrm>
            <a:off x="2258065" y="5082567"/>
            <a:ext cx="970390" cy="729410"/>
          </a:xfrm>
          <a:custGeom>
            <a:avLst/>
            <a:gdLst>
              <a:gd name="T0" fmla="*/ 2147483646 w 108"/>
              <a:gd name="T1" fmla="*/ 2147483646 h 81"/>
              <a:gd name="T2" fmla="*/ 2147483646 w 108"/>
              <a:gd name="T3" fmla="*/ 2147483646 h 81"/>
              <a:gd name="T4" fmla="*/ 2147483646 w 108"/>
              <a:gd name="T5" fmla="*/ 2147483646 h 81"/>
              <a:gd name="T6" fmla="*/ 2147483646 w 108"/>
              <a:gd name="T7" fmla="*/ 2147483646 h 81"/>
              <a:gd name="T8" fmla="*/ 2147483646 w 108"/>
              <a:gd name="T9" fmla="*/ 2147483646 h 81"/>
              <a:gd name="T10" fmla="*/ 2147483646 w 108"/>
              <a:gd name="T11" fmla="*/ 2147483646 h 81"/>
              <a:gd name="T12" fmla="*/ 2147483646 w 108"/>
              <a:gd name="T13" fmla="*/ 2147483646 h 81"/>
              <a:gd name="T14" fmla="*/ 2147483646 w 108"/>
              <a:gd name="T15" fmla="*/ 2147483646 h 81"/>
              <a:gd name="T16" fmla="*/ 2147483646 w 108"/>
              <a:gd name="T17" fmla="*/ 2147483646 h 81"/>
              <a:gd name="T18" fmla="*/ 2147483646 w 108"/>
              <a:gd name="T19" fmla="*/ 2147483646 h 81"/>
              <a:gd name="T20" fmla="*/ 2147483646 w 108"/>
              <a:gd name="T21" fmla="*/ 2147483646 h 81"/>
              <a:gd name="T22" fmla="*/ 2147483646 w 108"/>
              <a:gd name="T23" fmla="*/ 2147483646 h 81"/>
              <a:gd name="T24" fmla="*/ 2147483646 w 108"/>
              <a:gd name="T25" fmla="*/ 2147483646 h 81"/>
              <a:gd name="T26" fmla="*/ 2147483646 w 108"/>
              <a:gd name="T27" fmla="*/ 2147483646 h 81"/>
              <a:gd name="T28" fmla="*/ 2147483646 w 108"/>
              <a:gd name="T29" fmla="*/ 2147483646 h 81"/>
              <a:gd name="T30" fmla="*/ 0 w 108"/>
              <a:gd name="T31" fmla="*/ 2147483646 h 81"/>
              <a:gd name="T32" fmla="*/ 2147483646 w 108"/>
              <a:gd name="T33" fmla="*/ 2147483646 h 81"/>
              <a:gd name="T34" fmla="*/ 2147483646 w 108"/>
              <a:gd name="T35" fmla="*/ 2147483646 h 81"/>
              <a:gd name="T36" fmla="*/ 2147483646 w 108"/>
              <a:gd name="T37" fmla="*/ 2147483646 h 81"/>
              <a:gd name="T38" fmla="*/ 2147483646 w 108"/>
              <a:gd name="T39" fmla="*/ 2147483646 h 81"/>
              <a:gd name="T40" fmla="*/ 2147483646 w 108"/>
              <a:gd name="T41" fmla="*/ 2147483646 h 81"/>
              <a:gd name="T42" fmla="*/ 2147483646 w 108"/>
              <a:gd name="T43" fmla="*/ 2147483646 h 81"/>
              <a:gd name="T44" fmla="*/ 2147483646 w 108"/>
              <a:gd name="T45" fmla="*/ 2147483646 h 81"/>
              <a:gd name="T46" fmla="*/ 2147483646 w 108"/>
              <a:gd name="T47" fmla="*/ 2147483646 h 81"/>
              <a:gd name="T48" fmla="*/ 2147483646 w 108"/>
              <a:gd name="T49" fmla="*/ 2147483646 h 81"/>
              <a:gd name="T50" fmla="*/ 2147483646 w 108"/>
              <a:gd name="T51" fmla="*/ 2147483646 h 81"/>
              <a:gd name="T52" fmla="*/ 2147483646 w 108"/>
              <a:gd name="T53" fmla="*/ 2147483646 h 81"/>
              <a:gd name="T54" fmla="*/ 2147483646 w 108"/>
              <a:gd name="T55" fmla="*/ 2147483646 h 81"/>
              <a:gd name="T56" fmla="*/ 2147483646 w 108"/>
              <a:gd name="T57" fmla="*/ 2147483646 h 81"/>
              <a:gd name="T58" fmla="*/ 2147483646 w 108"/>
              <a:gd name="T59" fmla="*/ 2147483646 h 81"/>
              <a:gd name="T60" fmla="*/ 2147483646 w 108"/>
              <a:gd name="T61" fmla="*/ 2147483646 h 81"/>
              <a:gd name="T62" fmla="*/ 2147483646 w 108"/>
              <a:gd name="T63" fmla="*/ 2147483646 h 81"/>
              <a:gd name="T64" fmla="*/ 2147483646 w 108"/>
              <a:gd name="T65" fmla="*/ 2147483646 h 81"/>
              <a:gd name="T66" fmla="*/ 2147483646 w 108"/>
              <a:gd name="T67" fmla="*/ 2147483646 h 81"/>
              <a:gd name="T68" fmla="*/ 2147483646 w 108"/>
              <a:gd name="T69" fmla="*/ 2147483646 h 81"/>
              <a:gd name="T70" fmla="*/ 2147483646 w 108"/>
              <a:gd name="T71" fmla="*/ 2147483646 h 81"/>
              <a:gd name="T72" fmla="*/ 2147483646 w 108"/>
              <a:gd name="T73" fmla="*/ 2147483646 h 81"/>
              <a:gd name="T74" fmla="*/ 2147483646 w 108"/>
              <a:gd name="T75" fmla="*/ 2147483646 h 81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08" h="81">
                <a:moveTo>
                  <a:pt x="3" y="54"/>
                </a:moveTo>
                <a:cubicBezTo>
                  <a:pt x="9" y="51"/>
                  <a:pt x="15" y="49"/>
                  <a:pt x="21" y="47"/>
                </a:cubicBezTo>
                <a:cubicBezTo>
                  <a:pt x="23" y="45"/>
                  <a:pt x="24" y="44"/>
                  <a:pt x="26" y="43"/>
                </a:cubicBezTo>
                <a:cubicBezTo>
                  <a:pt x="35" y="62"/>
                  <a:pt x="35" y="62"/>
                  <a:pt x="35" y="62"/>
                </a:cubicBezTo>
                <a:cubicBezTo>
                  <a:pt x="43" y="43"/>
                  <a:pt x="43" y="43"/>
                  <a:pt x="43" y="43"/>
                </a:cubicBezTo>
                <a:cubicBezTo>
                  <a:pt x="45" y="44"/>
                  <a:pt x="46" y="46"/>
                  <a:pt x="48" y="47"/>
                </a:cubicBezTo>
                <a:cubicBezTo>
                  <a:pt x="60" y="51"/>
                  <a:pt x="60" y="51"/>
                  <a:pt x="60" y="51"/>
                </a:cubicBezTo>
                <a:cubicBezTo>
                  <a:pt x="60" y="51"/>
                  <a:pt x="61" y="50"/>
                  <a:pt x="61" y="50"/>
                </a:cubicBezTo>
                <a:cubicBezTo>
                  <a:pt x="65" y="48"/>
                  <a:pt x="69" y="47"/>
                  <a:pt x="72" y="46"/>
                </a:cubicBezTo>
                <a:cubicBezTo>
                  <a:pt x="75" y="52"/>
                  <a:pt x="79" y="57"/>
                  <a:pt x="84" y="60"/>
                </a:cubicBezTo>
                <a:cubicBezTo>
                  <a:pt x="89" y="57"/>
                  <a:pt x="93" y="52"/>
                  <a:pt x="96" y="46"/>
                </a:cubicBezTo>
                <a:cubicBezTo>
                  <a:pt x="99" y="47"/>
                  <a:pt x="102" y="48"/>
                  <a:pt x="105" y="48"/>
                </a:cubicBezTo>
                <a:cubicBezTo>
                  <a:pt x="108" y="53"/>
                  <a:pt x="108" y="64"/>
                  <a:pt x="108" y="71"/>
                </a:cubicBezTo>
                <a:cubicBezTo>
                  <a:pt x="70" y="71"/>
                  <a:pt x="70" y="71"/>
                  <a:pt x="70" y="71"/>
                </a:cubicBezTo>
                <a:cubicBezTo>
                  <a:pt x="70" y="74"/>
                  <a:pt x="70" y="77"/>
                  <a:pt x="70" y="81"/>
                </a:cubicBezTo>
                <a:cubicBezTo>
                  <a:pt x="47" y="81"/>
                  <a:pt x="24" y="81"/>
                  <a:pt x="0" y="81"/>
                </a:cubicBezTo>
                <a:cubicBezTo>
                  <a:pt x="0" y="68"/>
                  <a:pt x="1" y="58"/>
                  <a:pt x="3" y="54"/>
                </a:cubicBezTo>
                <a:close/>
                <a:moveTo>
                  <a:pt x="74" y="26"/>
                </a:moveTo>
                <a:cubicBezTo>
                  <a:pt x="79" y="27"/>
                  <a:pt x="89" y="26"/>
                  <a:pt x="94" y="24"/>
                </a:cubicBezTo>
                <a:cubicBezTo>
                  <a:pt x="94" y="27"/>
                  <a:pt x="94" y="32"/>
                  <a:pt x="92" y="37"/>
                </a:cubicBezTo>
                <a:cubicBezTo>
                  <a:pt x="91" y="39"/>
                  <a:pt x="90" y="40"/>
                  <a:pt x="89" y="41"/>
                </a:cubicBezTo>
                <a:cubicBezTo>
                  <a:pt x="99" y="42"/>
                  <a:pt x="99" y="42"/>
                  <a:pt x="99" y="42"/>
                </a:cubicBezTo>
                <a:cubicBezTo>
                  <a:pt x="99" y="42"/>
                  <a:pt x="98" y="33"/>
                  <a:pt x="98" y="31"/>
                </a:cubicBezTo>
                <a:cubicBezTo>
                  <a:pt x="102" y="2"/>
                  <a:pt x="65" y="2"/>
                  <a:pt x="69" y="31"/>
                </a:cubicBezTo>
                <a:cubicBezTo>
                  <a:pt x="69" y="33"/>
                  <a:pt x="68" y="42"/>
                  <a:pt x="68" y="42"/>
                </a:cubicBezTo>
                <a:cubicBezTo>
                  <a:pt x="78" y="41"/>
                  <a:pt x="78" y="41"/>
                  <a:pt x="78" y="41"/>
                </a:cubicBezTo>
                <a:cubicBezTo>
                  <a:pt x="77" y="40"/>
                  <a:pt x="76" y="39"/>
                  <a:pt x="75" y="37"/>
                </a:cubicBezTo>
                <a:cubicBezTo>
                  <a:pt x="74" y="33"/>
                  <a:pt x="73" y="29"/>
                  <a:pt x="74" y="26"/>
                </a:cubicBezTo>
                <a:cubicBezTo>
                  <a:pt x="74" y="26"/>
                  <a:pt x="74" y="26"/>
                  <a:pt x="74" y="26"/>
                </a:cubicBezTo>
                <a:close/>
                <a:moveTo>
                  <a:pt x="22" y="30"/>
                </a:moveTo>
                <a:cubicBezTo>
                  <a:pt x="21" y="25"/>
                  <a:pt x="21" y="21"/>
                  <a:pt x="23" y="15"/>
                </a:cubicBezTo>
                <a:cubicBezTo>
                  <a:pt x="29" y="11"/>
                  <a:pt x="37" y="17"/>
                  <a:pt x="47" y="15"/>
                </a:cubicBezTo>
                <a:cubicBezTo>
                  <a:pt x="48" y="20"/>
                  <a:pt x="48" y="24"/>
                  <a:pt x="48" y="31"/>
                </a:cubicBezTo>
                <a:cubicBezTo>
                  <a:pt x="48" y="31"/>
                  <a:pt x="52" y="27"/>
                  <a:pt x="52" y="25"/>
                </a:cubicBezTo>
                <a:cubicBezTo>
                  <a:pt x="53" y="22"/>
                  <a:pt x="52" y="10"/>
                  <a:pt x="50" y="8"/>
                </a:cubicBezTo>
                <a:cubicBezTo>
                  <a:pt x="45" y="0"/>
                  <a:pt x="26" y="0"/>
                  <a:pt x="20" y="6"/>
                </a:cubicBezTo>
                <a:cubicBezTo>
                  <a:pt x="18" y="8"/>
                  <a:pt x="16" y="25"/>
                  <a:pt x="18" y="27"/>
                </a:cubicBezTo>
                <a:cubicBezTo>
                  <a:pt x="20" y="29"/>
                  <a:pt x="22" y="30"/>
                  <a:pt x="22" y="3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334870" y="2703655"/>
            <a:ext cx="1385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微信服务号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11610" y="2341437"/>
            <a:ext cx="1385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微信订阅号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23596" y="3600547"/>
            <a:ext cx="1254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微信企业号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290389" y="5811977"/>
            <a:ext cx="1058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 bwMode="auto">
          <a:xfrm>
            <a:off x="4590445" y="4329953"/>
            <a:ext cx="3571919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5421662" y="3929843"/>
            <a:ext cx="190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LBS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推送消息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666703" y="3532117"/>
            <a:ext cx="2924662" cy="1800225"/>
            <a:chOff x="8666703" y="3532117"/>
            <a:chExt cx="2924662" cy="1800225"/>
          </a:xfrm>
        </p:grpSpPr>
        <p:sp>
          <p:nvSpPr>
            <p:cNvPr id="9" name="KSO_Shape"/>
            <p:cNvSpPr>
              <a:spLocks noChangeArrowheads="1"/>
            </p:cNvSpPr>
            <p:nvPr/>
          </p:nvSpPr>
          <p:spPr bwMode="auto">
            <a:xfrm>
              <a:off x="8666703" y="3532117"/>
              <a:ext cx="1717675" cy="1800225"/>
            </a:xfrm>
            <a:custGeom>
              <a:avLst/>
              <a:gdLst>
                <a:gd name="T0" fmla="*/ 186959 w 11981237"/>
                <a:gd name="T1" fmla="*/ 80936 h 12554355"/>
                <a:gd name="T2" fmla="*/ 201434 w 11981237"/>
                <a:gd name="T3" fmla="*/ 95398 h 12554355"/>
                <a:gd name="T4" fmla="*/ 186959 w 11981237"/>
                <a:gd name="T5" fmla="*/ 109860 h 12554355"/>
                <a:gd name="T6" fmla="*/ 172483 w 11981237"/>
                <a:gd name="T7" fmla="*/ 95398 h 12554355"/>
                <a:gd name="T8" fmla="*/ 186959 w 11981237"/>
                <a:gd name="T9" fmla="*/ 80936 h 12554355"/>
                <a:gd name="T10" fmla="*/ 135384 w 11981237"/>
                <a:gd name="T11" fmla="*/ 74810 h 12554355"/>
                <a:gd name="T12" fmla="*/ 140604 w 11981237"/>
                <a:gd name="T13" fmla="*/ 77136 h 12554355"/>
                <a:gd name="T14" fmla="*/ 176652 w 11981237"/>
                <a:gd name="T15" fmla="*/ 113110 h 12554355"/>
                <a:gd name="T16" fmla="*/ 197725 w 11981237"/>
                <a:gd name="T17" fmla="*/ 113110 h 12554355"/>
                <a:gd name="T18" fmla="*/ 233541 w 11981237"/>
                <a:gd name="T19" fmla="*/ 77136 h 12554355"/>
                <a:gd name="T20" fmla="*/ 244039 w 11981237"/>
                <a:gd name="T21" fmla="*/ 76827 h 12554355"/>
                <a:gd name="T22" fmla="*/ 244271 w 11981237"/>
                <a:gd name="T23" fmla="*/ 87326 h 12554355"/>
                <a:gd name="T24" fmla="*/ 206602 w 11981237"/>
                <a:gd name="T25" fmla="*/ 124999 h 12554355"/>
                <a:gd name="T26" fmla="*/ 206679 w 11981237"/>
                <a:gd name="T27" fmla="*/ 250061 h 12554355"/>
                <a:gd name="T28" fmla="*/ 198574 w 11981237"/>
                <a:gd name="T29" fmla="*/ 258167 h 12554355"/>
                <a:gd name="T30" fmla="*/ 190392 w 11981237"/>
                <a:gd name="T31" fmla="*/ 250061 h 12554355"/>
                <a:gd name="T32" fmla="*/ 190392 w 11981237"/>
                <a:gd name="T33" fmla="*/ 182203 h 12554355"/>
                <a:gd name="T34" fmla="*/ 183753 w 11981237"/>
                <a:gd name="T35" fmla="*/ 182203 h 12554355"/>
                <a:gd name="T36" fmla="*/ 183753 w 11981237"/>
                <a:gd name="T37" fmla="*/ 250061 h 12554355"/>
                <a:gd name="T38" fmla="*/ 175648 w 11981237"/>
                <a:gd name="T39" fmla="*/ 258167 h 12554355"/>
                <a:gd name="T40" fmla="*/ 167466 w 11981237"/>
                <a:gd name="T41" fmla="*/ 250061 h 12554355"/>
                <a:gd name="T42" fmla="*/ 167466 w 11981237"/>
                <a:gd name="T43" fmla="*/ 124999 h 12554355"/>
                <a:gd name="T44" fmla="*/ 129874 w 11981237"/>
                <a:gd name="T45" fmla="*/ 87326 h 12554355"/>
                <a:gd name="T46" fmla="*/ 130106 w 11981237"/>
                <a:gd name="T47" fmla="*/ 76827 h 12554355"/>
                <a:gd name="T48" fmla="*/ 135384 w 11981237"/>
                <a:gd name="T49" fmla="*/ 74810 h 12554355"/>
                <a:gd name="T50" fmla="*/ 83316 w 11981237"/>
                <a:gd name="T51" fmla="*/ 8594 h 12554355"/>
                <a:gd name="T52" fmla="*/ 103649 w 11981237"/>
                <a:gd name="T53" fmla="*/ 29014 h 12554355"/>
                <a:gd name="T54" fmla="*/ 83316 w 11981237"/>
                <a:gd name="T55" fmla="*/ 49433 h 12554355"/>
                <a:gd name="T56" fmla="*/ 62982 w 11981237"/>
                <a:gd name="T57" fmla="*/ 29014 h 12554355"/>
                <a:gd name="T58" fmla="*/ 83316 w 11981237"/>
                <a:gd name="T59" fmla="*/ 8594 h 12554355"/>
                <a:gd name="T60" fmla="*/ 10664 w 11981237"/>
                <a:gd name="T61" fmla="*/ 4 h 12554355"/>
                <a:gd name="T62" fmla="*/ 17978 w 11981237"/>
                <a:gd name="T63" fmla="*/ 3266 h 12554355"/>
                <a:gd name="T64" fmla="*/ 68688 w 11981237"/>
                <a:gd name="T65" fmla="*/ 53984 h 12554355"/>
                <a:gd name="T66" fmla="*/ 98481 w 11981237"/>
                <a:gd name="T67" fmla="*/ 53984 h 12554355"/>
                <a:gd name="T68" fmla="*/ 148882 w 11981237"/>
                <a:gd name="T69" fmla="*/ 3266 h 12554355"/>
                <a:gd name="T70" fmla="*/ 163624 w 11981237"/>
                <a:gd name="T71" fmla="*/ 2880 h 12554355"/>
                <a:gd name="T72" fmla="*/ 164010 w 11981237"/>
                <a:gd name="T73" fmla="*/ 17624 h 12554355"/>
                <a:gd name="T74" fmla="*/ 110985 w 11981237"/>
                <a:gd name="T75" fmla="*/ 70735 h 12554355"/>
                <a:gd name="T76" fmla="*/ 111062 w 11981237"/>
                <a:gd name="T77" fmla="*/ 246742 h 12554355"/>
                <a:gd name="T78" fmla="*/ 99639 w 11981237"/>
                <a:gd name="T79" fmla="*/ 258167 h 12554355"/>
                <a:gd name="T80" fmla="*/ 88138 w 11981237"/>
                <a:gd name="T81" fmla="*/ 246742 h 12554355"/>
                <a:gd name="T82" fmla="*/ 88061 w 11981237"/>
                <a:gd name="T83" fmla="*/ 151251 h 12554355"/>
                <a:gd name="T84" fmla="*/ 78799 w 11981237"/>
                <a:gd name="T85" fmla="*/ 151251 h 12554355"/>
                <a:gd name="T86" fmla="*/ 78799 w 11981237"/>
                <a:gd name="T87" fmla="*/ 246742 h 12554355"/>
                <a:gd name="T88" fmla="*/ 67298 w 11981237"/>
                <a:gd name="T89" fmla="*/ 258167 h 12554355"/>
                <a:gd name="T90" fmla="*/ 55875 w 11981237"/>
                <a:gd name="T91" fmla="*/ 246742 h 12554355"/>
                <a:gd name="T92" fmla="*/ 55875 w 11981237"/>
                <a:gd name="T93" fmla="*/ 70735 h 12554355"/>
                <a:gd name="T94" fmla="*/ 2849 w 11981237"/>
                <a:gd name="T95" fmla="*/ 17624 h 12554355"/>
                <a:gd name="T96" fmla="*/ 3235 w 11981237"/>
                <a:gd name="T97" fmla="*/ 2880 h 12554355"/>
                <a:gd name="T98" fmla="*/ 10664 w 11981237"/>
                <a:gd name="T99" fmla="*/ 4 h 1255435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1981237" h="12554355">
                  <a:moveTo>
                    <a:pt x="9093518" y="3935817"/>
                  </a:moveTo>
                  <a:cubicBezTo>
                    <a:pt x="9482358" y="3935817"/>
                    <a:pt x="9797575" y="4250679"/>
                    <a:pt x="9797575" y="4639080"/>
                  </a:cubicBezTo>
                  <a:cubicBezTo>
                    <a:pt x="9797575" y="5027480"/>
                    <a:pt x="9482358" y="5342343"/>
                    <a:pt x="9093518" y="5342343"/>
                  </a:cubicBezTo>
                  <a:cubicBezTo>
                    <a:pt x="8704678" y="5342343"/>
                    <a:pt x="8389461" y="5027480"/>
                    <a:pt x="8389461" y="4639080"/>
                  </a:cubicBezTo>
                  <a:cubicBezTo>
                    <a:pt x="8389461" y="4250679"/>
                    <a:pt x="8704678" y="3935817"/>
                    <a:pt x="9093518" y="3935817"/>
                  </a:cubicBezTo>
                  <a:close/>
                  <a:moveTo>
                    <a:pt x="6584967" y="3637926"/>
                  </a:moveTo>
                  <a:cubicBezTo>
                    <a:pt x="6677422" y="3640272"/>
                    <a:pt x="6769407" y="3677813"/>
                    <a:pt x="6838865" y="3751018"/>
                  </a:cubicBezTo>
                  <a:cubicBezTo>
                    <a:pt x="6838865" y="3751018"/>
                    <a:pt x="6838865" y="3751018"/>
                    <a:pt x="8592216" y="5500423"/>
                  </a:cubicBezTo>
                  <a:cubicBezTo>
                    <a:pt x="8592216" y="5500423"/>
                    <a:pt x="8592216" y="5500423"/>
                    <a:pt x="9617194" y="5500423"/>
                  </a:cubicBezTo>
                  <a:lnTo>
                    <a:pt x="11359281" y="3751018"/>
                  </a:lnTo>
                  <a:cubicBezTo>
                    <a:pt x="11498198" y="3604608"/>
                    <a:pt x="11723468" y="3600854"/>
                    <a:pt x="11869893" y="3736002"/>
                  </a:cubicBezTo>
                  <a:cubicBezTo>
                    <a:pt x="12012564" y="3874903"/>
                    <a:pt x="12020073" y="4100148"/>
                    <a:pt x="11881156" y="4246558"/>
                  </a:cubicBezTo>
                  <a:cubicBezTo>
                    <a:pt x="11881156" y="4246558"/>
                    <a:pt x="11881156" y="4246558"/>
                    <a:pt x="10048961" y="6078553"/>
                  </a:cubicBezTo>
                  <a:cubicBezTo>
                    <a:pt x="10048961" y="6078553"/>
                    <a:pt x="10048961" y="6078553"/>
                    <a:pt x="10052716" y="12160176"/>
                  </a:cubicBezTo>
                  <a:cubicBezTo>
                    <a:pt x="10052716" y="12377913"/>
                    <a:pt x="9876254" y="12554355"/>
                    <a:pt x="9658493" y="12554355"/>
                  </a:cubicBezTo>
                  <a:cubicBezTo>
                    <a:pt x="9440733" y="12554355"/>
                    <a:pt x="9260517" y="12377913"/>
                    <a:pt x="9260517" y="12160176"/>
                  </a:cubicBezTo>
                  <a:cubicBezTo>
                    <a:pt x="9260517" y="12160176"/>
                    <a:pt x="9260517" y="12160176"/>
                    <a:pt x="9260517" y="8860332"/>
                  </a:cubicBezTo>
                  <a:cubicBezTo>
                    <a:pt x="9260517" y="8860332"/>
                    <a:pt x="9260517" y="8860332"/>
                    <a:pt x="8937630" y="8860332"/>
                  </a:cubicBezTo>
                  <a:cubicBezTo>
                    <a:pt x="8937630" y="8860332"/>
                    <a:pt x="8937630" y="8860332"/>
                    <a:pt x="8937630" y="12160176"/>
                  </a:cubicBezTo>
                  <a:cubicBezTo>
                    <a:pt x="8937630" y="12377913"/>
                    <a:pt x="8761168" y="12554355"/>
                    <a:pt x="8543407" y="12554355"/>
                  </a:cubicBezTo>
                  <a:cubicBezTo>
                    <a:pt x="8325646" y="12554355"/>
                    <a:pt x="8145431" y="12377913"/>
                    <a:pt x="8145431" y="12160176"/>
                  </a:cubicBezTo>
                  <a:cubicBezTo>
                    <a:pt x="8145431" y="12160176"/>
                    <a:pt x="8145431" y="12160176"/>
                    <a:pt x="8145431" y="6078553"/>
                  </a:cubicBezTo>
                  <a:cubicBezTo>
                    <a:pt x="8145431" y="6078553"/>
                    <a:pt x="8145431" y="6078553"/>
                    <a:pt x="6316990" y="4246558"/>
                  </a:cubicBezTo>
                  <a:cubicBezTo>
                    <a:pt x="6178073" y="4100148"/>
                    <a:pt x="6185582" y="3874903"/>
                    <a:pt x="6328253" y="3736002"/>
                  </a:cubicBezTo>
                  <a:cubicBezTo>
                    <a:pt x="6399589" y="3668428"/>
                    <a:pt x="6492513" y="3635580"/>
                    <a:pt x="6584967" y="3637926"/>
                  </a:cubicBezTo>
                  <a:close/>
                  <a:moveTo>
                    <a:pt x="4052412" y="417917"/>
                  </a:moveTo>
                  <a:cubicBezTo>
                    <a:pt x="4598629" y="417917"/>
                    <a:pt x="5041424" y="862490"/>
                    <a:pt x="5041424" y="1410899"/>
                  </a:cubicBezTo>
                  <a:cubicBezTo>
                    <a:pt x="5041424" y="1959308"/>
                    <a:pt x="4598629" y="2403881"/>
                    <a:pt x="4052412" y="2403881"/>
                  </a:cubicBezTo>
                  <a:cubicBezTo>
                    <a:pt x="3506195" y="2403881"/>
                    <a:pt x="3063398" y="1959308"/>
                    <a:pt x="3063398" y="1410899"/>
                  </a:cubicBezTo>
                  <a:cubicBezTo>
                    <a:pt x="3063398" y="862490"/>
                    <a:pt x="3506195" y="417917"/>
                    <a:pt x="4052412" y="417917"/>
                  </a:cubicBezTo>
                  <a:close/>
                  <a:moveTo>
                    <a:pt x="518710" y="212"/>
                  </a:moveTo>
                  <a:cubicBezTo>
                    <a:pt x="648229" y="3966"/>
                    <a:pt x="776810" y="57460"/>
                    <a:pt x="874419" y="158816"/>
                  </a:cubicBezTo>
                  <a:cubicBezTo>
                    <a:pt x="874419" y="158816"/>
                    <a:pt x="874419" y="158816"/>
                    <a:pt x="3340918" y="2625161"/>
                  </a:cubicBezTo>
                  <a:cubicBezTo>
                    <a:pt x="3340918" y="2625161"/>
                    <a:pt x="3340918" y="2625161"/>
                    <a:pt x="4790033" y="2625161"/>
                  </a:cubicBezTo>
                  <a:lnTo>
                    <a:pt x="7241515" y="158816"/>
                  </a:lnTo>
                  <a:cubicBezTo>
                    <a:pt x="7432978" y="-43897"/>
                    <a:pt x="7755838" y="-55159"/>
                    <a:pt x="7958564" y="140047"/>
                  </a:cubicBezTo>
                  <a:cubicBezTo>
                    <a:pt x="8161290" y="331498"/>
                    <a:pt x="8168798" y="654338"/>
                    <a:pt x="7977335" y="857051"/>
                  </a:cubicBezTo>
                  <a:cubicBezTo>
                    <a:pt x="7977335" y="857051"/>
                    <a:pt x="7977335" y="857051"/>
                    <a:pt x="5398210" y="3439768"/>
                  </a:cubicBezTo>
                  <a:cubicBezTo>
                    <a:pt x="5398210" y="3439768"/>
                    <a:pt x="5398210" y="3439768"/>
                    <a:pt x="5401965" y="11998771"/>
                  </a:cubicBezTo>
                  <a:cubicBezTo>
                    <a:pt x="5401965" y="12306594"/>
                    <a:pt x="5154188" y="12554355"/>
                    <a:pt x="4846345" y="12554355"/>
                  </a:cubicBezTo>
                  <a:cubicBezTo>
                    <a:pt x="4538502" y="12554355"/>
                    <a:pt x="4286972" y="12306594"/>
                    <a:pt x="4286972" y="11998771"/>
                  </a:cubicBezTo>
                  <a:cubicBezTo>
                    <a:pt x="4286972" y="11998771"/>
                    <a:pt x="4286972" y="11998771"/>
                    <a:pt x="4283218" y="7355136"/>
                  </a:cubicBezTo>
                  <a:cubicBezTo>
                    <a:pt x="4283218" y="7355136"/>
                    <a:pt x="4283218" y="7355136"/>
                    <a:pt x="3832716" y="7355136"/>
                  </a:cubicBezTo>
                  <a:cubicBezTo>
                    <a:pt x="3832716" y="7355136"/>
                    <a:pt x="3832716" y="7355136"/>
                    <a:pt x="3832716" y="11998771"/>
                  </a:cubicBezTo>
                  <a:cubicBezTo>
                    <a:pt x="3832716" y="12306594"/>
                    <a:pt x="3581186" y="12554355"/>
                    <a:pt x="3273343" y="12554355"/>
                  </a:cubicBezTo>
                  <a:cubicBezTo>
                    <a:pt x="2965500" y="12554355"/>
                    <a:pt x="2717723" y="12306594"/>
                    <a:pt x="2717723" y="11998771"/>
                  </a:cubicBezTo>
                  <a:cubicBezTo>
                    <a:pt x="2717723" y="11998771"/>
                    <a:pt x="2717723" y="11998771"/>
                    <a:pt x="2717723" y="3439768"/>
                  </a:cubicBezTo>
                  <a:cubicBezTo>
                    <a:pt x="2717723" y="3439768"/>
                    <a:pt x="2717723" y="3439768"/>
                    <a:pt x="138599" y="857051"/>
                  </a:cubicBezTo>
                  <a:cubicBezTo>
                    <a:pt x="-52865" y="654338"/>
                    <a:pt x="-45356" y="331498"/>
                    <a:pt x="157370" y="140047"/>
                  </a:cubicBezTo>
                  <a:cubicBezTo>
                    <a:pt x="258733" y="42444"/>
                    <a:pt x="389191" y="-3542"/>
                    <a:pt x="518710" y="21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KSO_Shape"/>
            <p:cNvSpPr>
              <a:spLocks noChangeArrowheads="1"/>
            </p:cNvSpPr>
            <p:nvPr/>
          </p:nvSpPr>
          <p:spPr bwMode="auto">
            <a:xfrm>
              <a:off x="10110021" y="3779806"/>
              <a:ext cx="1481344" cy="1552536"/>
            </a:xfrm>
            <a:custGeom>
              <a:avLst/>
              <a:gdLst>
                <a:gd name="T0" fmla="*/ 186959 w 11981237"/>
                <a:gd name="T1" fmla="*/ 80936 h 12554355"/>
                <a:gd name="T2" fmla="*/ 201434 w 11981237"/>
                <a:gd name="T3" fmla="*/ 95398 h 12554355"/>
                <a:gd name="T4" fmla="*/ 186959 w 11981237"/>
                <a:gd name="T5" fmla="*/ 109860 h 12554355"/>
                <a:gd name="T6" fmla="*/ 172483 w 11981237"/>
                <a:gd name="T7" fmla="*/ 95398 h 12554355"/>
                <a:gd name="T8" fmla="*/ 186959 w 11981237"/>
                <a:gd name="T9" fmla="*/ 80936 h 12554355"/>
                <a:gd name="T10" fmla="*/ 135384 w 11981237"/>
                <a:gd name="T11" fmla="*/ 74810 h 12554355"/>
                <a:gd name="T12" fmla="*/ 140604 w 11981237"/>
                <a:gd name="T13" fmla="*/ 77136 h 12554355"/>
                <a:gd name="T14" fmla="*/ 176652 w 11981237"/>
                <a:gd name="T15" fmla="*/ 113110 h 12554355"/>
                <a:gd name="T16" fmla="*/ 197725 w 11981237"/>
                <a:gd name="T17" fmla="*/ 113110 h 12554355"/>
                <a:gd name="T18" fmla="*/ 233541 w 11981237"/>
                <a:gd name="T19" fmla="*/ 77136 h 12554355"/>
                <a:gd name="T20" fmla="*/ 244039 w 11981237"/>
                <a:gd name="T21" fmla="*/ 76827 h 12554355"/>
                <a:gd name="T22" fmla="*/ 244271 w 11981237"/>
                <a:gd name="T23" fmla="*/ 87326 h 12554355"/>
                <a:gd name="T24" fmla="*/ 206602 w 11981237"/>
                <a:gd name="T25" fmla="*/ 124999 h 12554355"/>
                <a:gd name="T26" fmla="*/ 206679 w 11981237"/>
                <a:gd name="T27" fmla="*/ 250061 h 12554355"/>
                <a:gd name="T28" fmla="*/ 198574 w 11981237"/>
                <a:gd name="T29" fmla="*/ 258167 h 12554355"/>
                <a:gd name="T30" fmla="*/ 190392 w 11981237"/>
                <a:gd name="T31" fmla="*/ 250061 h 12554355"/>
                <a:gd name="T32" fmla="*/ 190392 w 11981237"/>
                <a:gd name="T33" fmla="*/ 182203 h 12554355"/>
                <a:gd name="T34" fmla="*/ 183753 w 11981237"/>
                <a:gd name="T35" fmla="*/ 182203 h 12554355"/>
                <a:gd name="T36" fmla="*/ 183753 w 11981237"/>
                <a:gd name="T37" fmla="*/ 250061 h 12554355"/>
                <a:gd name="T38" fmla="*/ 175648 w 11981237"/>
                <a:gd name="T39" fmla="*/ 258167 h 12554355"/>
                <a:gd name="T40" fmla="*/ 167466 w 11981237"/>
                <a:gd name="T41" fmla="*/ 250061 h 12554355"/>
                <a:gd name="T42" fmla="*/ 167466 w 11981237"/>
                <a:gd name="T43" fmla="*/ 124999 h 12554355"/>
                <a:gd name="T44" fmla="*/ 129874 w 11981237"/>
                <a:gd name="T45" fmla="*/ 87326 h 12554355"/>
                <a:gd name="T46" fmla="*/ 130106 w 11981237"/>
                <a:gd name="T47" fmla="*/ 76827 h 12554355"/>
                <a:gd name="T48" fmla="*/ 135384 w 11981237"/>
                <a:gd name="T49" fmla="*/ 74810 h 12554355"/>
                <a:gd name="T50" fmla="*/ 83316 w 11981237"/>
                <a:gd name="T51" fmla="*/ 8594 h 12554355"/>
                <a:gd name="T52" fmla="*/ 103649 w 11981237"/>
                <a:gd name="T53" fmla="*/ 29014 h 12554355"/>
                <a:gd name="T54" fmla="*/ 83316 w 11981237"/>
                <a:gd name="T55" fmla="*/ 49433 h 12554355"/>
                <a:gd name="T56" fmla="*/ 62982 w 11981237"/>
                <a:gd name="T57" fmla="*/ 29014 h 12554355"/>
                <a:gd name="T58" fmla="*/ 83316 w 11981237"/>
                <a:gd name="T59" fmla="*/ 8594 h 12554355"/>
                <a:gd name="T60" fmla="*/ 10664 w 11981237"/>
                <a:gd name="T61" fmla="*/ 4 h 12554355"/>
                <a:gd name="T62" fmla="*/ 17978 w 11981237"/>
                <a:gd name="T63" fmla="*/ 3266 h 12554355"/>
                <a:gd name="T64" fmla="*/ 68688 w 11981237"/>
                <a:gd name="T65" fmla="*/ 53984 h 12554355"/>
                <a:gd name="T66" fmla="*/ 98481 w 11981237"/>
                <a:gd name="T67" fmla="*/ 53984 h 12554355"/>
                <a:gd name="T68" fmla="*/ 148882 w 11981237"/>
                <a:gd name="T69" fmla="*/ 3266 h 12554355"/>
                <a:gd name="T70" fmla="*/ 163624 w 11981237"/>
                <a:gd name="T71" fmla="*/ 2880 h 12554355"/>
                <a:gd name="T72" fmla="*/ 164010 w 11981237"/>
                <a:gd name="T73" fmla="*/ 17624 h 12554355"/>
                <a:gd name="T74" fmla="*/ 110985 w 11981237"/>
                <a:gd name="T75" fmla="*/ 70735 h 12554355"/>
                <a:gd name="T76" fmla="*/ 111062 w 11981237"/>
                <a:gd name="T77" fmla="*/ 246742 h 12554355"/>
                <a:gd name="T78" fmla="*/ 99639 w 11981237"/>
                <a:gd name="T79" fmla="*/ 258167 h 12554355"/>
                <a:gd name="T80" fmla="*/ 88138 w 11981237"/>
                <a:gd name="T81" fmla="*/ 246742 h 12554355"/>
                <a:gd name="T82" fmla="*/ 88061 w 11981237"/>
                <a:gd name="T83" fmla="*/ 151251 h 12554355"/>
                <a:gd name="T84" fmla="*/ 78799 w 11981237"/>
                <a:gd name="T85" fmla="*/ 151251 h 12554355"/>
                <a:gd name="T86" fmla="*/ 78799 w 11981237"/>
                <a:gd name="T87" fmla="*/ 246742 h 12554355"/>
                <a:gd name="T88" fmla="*/ 67298 w 11981237"/>
                <a:gd name="T89" fmla="*/ 258167 h 12554355"/>
                <a:gd name="T90" fmla="*/ 55875 w 11981237"/>
                <a:gd name="T91" fmla="*/ 246742 h 12554355"/>
                <a:gd name="T92" fmla="*/ 55875 w 11981237"/>
                <a:gd name="T93" fmla="*/ 70735 h 12554355"/>
                <a:gd name="T94" fmla="*/ 2849 w 11981237"/>
                <a:gd name="T95" fmla="*/ 17624 h 12554355"/>
                <a:gd name="T96" fmla="*/ 3235 w 11981237"/>
                <a:gd name="T97" fmla="*/ 2880 h 12554355"/>
                <a:gd name="T98" fmla="*/ 10664 w 11981237"/>
                <a:gd name="T99" fmla="*/ 4 h 1255435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1981237" h="12554355">
                  <a:moveTo>
                    <a:pt x="9093518" y="3935817"/>
                  </a:moveTo>
                  <a:cubicBezTo>
                    <a:pt x="9482358" y="3935817"/>
                    <a:pt x="9797575" y="4250679"/>
                    <a:pt x="9797575" y="4639080"/>
                  </a:cubicBezTo>
                  <a:cubicBezTo>
                    <a:pt x="9797575" y="5027480"/>
                    <a:pt x="9482358" y="5342343"/>
                    <a:pt x="9093518" y="5342343"/>
                  </a:cubicBezTo>
                  <a:cubicBezTo>
                    <a:pt x="8704678" y="5342343"/>
                    <a:pt x="8389461" y="5027480"/>
                    <a:pt x="8389461" y="4639080"/>
                  </a:cubicBezTo>
                  <a:cubicBezTo>
                    <a:pt x="8389461" y="4250679"/>
                    <a:pt x="8704678" y="3935817"/>
                    <a:pt x="9093518" y="3935817"/>
                  </a:cubicBezTo>
                  <a:close/>
                  <a:moveTo>
                    <a:pt x="6584967" y="3637926"/>
                  </a:moveTo>
                  <a:cubicBezTo>
                    <a:pt x="6677422" y="3640272"/>
                    <a:pt x="6769407" y="3677813"/>
                    <a:pt x="6838865" y="3751018"/>
                  </a:cubicBezTo>
                  <a:cubicBezTo>
                    <a:pt x="6838865" y="3751018"/>
                    <a:pt x="6838865" y="3751018"/>
                    <a:pt x="8592216" y="5500423"/>
                  </a:cubicBezTo>
                  <a:cubicBezTo>
                    <a:pt x="8592216" y="5500423"/>
                    <a:pt x="8592216" y="5500423"/>
                    <a:pt x="9617194" y="5500423"/>
                  </a:cubicBezTo>
                  <a:lnTo>
                    <a:pt x="11359281" y="3751018"/>
                  </a:lnTo>
                  <a:cubicBezTo>
                    <a:pt x="11498198" y="3604608"/>
                    <a:pt x="11723468" y="3600854"/>
                    <a:pt x="11869893" y="3736002"/>
                  </a:cubicBezTo>
                  <a:cubicBezTo>
                    <a:pt x="12012564" y="3874903"/>
                    <a:pt x="12020073" y="4100148"/>
                    <a:pt x="11881156" y="4246558"/>
                  </a:cubicBezTo>
                  <a:cubicBezTo>
                    <a:pt x="11881156" y="4246558"/>
                    <a:pt x="11881156" y="4246558"/>
                    <a:pt x="10048961" y="6078553"/>
                  </a:cubicBezTo>
                  <a:cubicBezTo>
                    <a:pt x="10048961" y="6078553"/>
                    <a:pt x="10048961" y="6078553"/>
                    <a:pt x="10052716" y="12160176"/>
                  </a:cubicBezTo>
                  <a:cubicBezTo>
                    <a:pt x="10052716" y="12377913"/>
                    <a:pt x="9876254" y="12554355"/>
                    <a:pt x="9658493" y="12554355"/>
                  </a:cubicBezTo>
                  <a:cubicBezTo>
                    <a:pt x="9440733" y="12554355"/>
                    <a:pt x="9260517" y="12377913"/>
                    <a:pt x="9260517" y="12160176"/>
                  </a:cubicBezTo>
                  <a:cubicBezTo>
                    <a:pt x="9260517" y="12160176"/>
                    <a:pt x="9260517" y="12160176"/>
                    <a:pt x="9260517" y="8860332"/>
                  </a:cubicBezTo>
                  <a:cubicBezTo>
                    <a:pt x="9260517" y="8860332"/>
                    <a:pt x="9260517" y="8860332"/>
                    <a:pt x="8937630" y="8860332"/>
                  </a:cubicBezTo>
                  <a:cubicBezTo>
                    <a:pt x="8937630" y="8860332"/>
                    <a:pt x="8937630" y="8860332"/>
                    <a:pt x="8937630" y="12160176"/>
                  </a:cubicBezTo>
                  <a:cubicBezTo>
                    <a:pt x="8937630" y="12377913"/>
                    <a:pt x="8761168" y="12554355"/>
                    <a:pt x="8543407" y="12554355"/>
                  </a:cubicBezTo>
                  <a:cubicBezTo>
                    <a:pt x="8325646" y="12554355"/>
                    <a:pt x="8145431" y="12377913"/>
                    <a:pt x="8145431" y="12160176"/>
                  </a:cubicBezTo>
                  <a:cubicBezTo>
                    <a:pt x="8145431" y="12160176"/>
                    <a:pt x="8145431" y="12160176"/>
                    <a:pt x="8145431" y="6078553"/>
                  </a:cubicBezTo>
                  <a:cubicBezTo>
                    <a:pt x="8145431" y="6078553"/>
                    <a:pt x="8145431" y="6078553"/>
                    <a:pt x="6316990" y="4246558"/>
                  </a:cubicBezTo>
                  <a:cubicBezTo>
                    <a:pt x="6178073" y="4100148"/>
                    <a:pt x="6185582" y="3874903"/>
                    <a:pt x="6328253" y="3736002"/>
                  </a:cubicBezTo>
                  <a:cubicBezTo>
                    <a:pt x="6399589" y="3668428"/>
                    <a:pt x="6492513" y="3635580"/>
                    <a:pt x="6584967" y="3637926"/>
                  </a:cubicBezTo>
                  <a:close/>
                  <a:moveTo>
                    <a:pt x="4052412" y="417917"/>
                  </a:moveTo>
                  <a:cubicBezTo>
                    <a:pt x="4598629" y="417917"/>
                    <a:pt x="5041424" y="862490"/>
                    <a:pt x="5041424" y="1410899"/>
                  </a:cubicBezTo>
                  <a:cubicBezTo>
                    <a:pt x="5041424" y="1959308"/>
                    <a:pt x="4598629" y="2403881"/>
                    <a:pt x="4052412" y="2403881"/>
                  </a:cubicBezTo>
                  <a:cubicBezTo>
                    <a:pt x="3506195" y="2403881"/>
                    <a:pt x="3063398" y="1959308"/>
                    <a:pt x="3063398" y="1410899"/>
                  </a:cubicBezTo>
                  <a:cubicBezTo>
                    <a:pt x="3063398" y="862490"/>
                    <a:pt x="3506195" y="417917"/>
                    <a:pt x="4052412" y="417917"/>
                  </a:cubicBezTo>
                  <a:close/>
                  <a:moveTo>
                    <a:pt x="518710" y="212"/>
                  </a:moveTo>
                  <a:cubicBezTo>
                    <a:pt x="648229" y="3966"/>
                    <a:pt x="776810" y="57460"/>
                    <a:pt x="874419" y="158816"/>
                  </a:cubicBezTo>
                  <a:cubicBezTo>
                    <a:pt x="874419" y="158816"/>
                    <a:pt x="874419" y="158816"/>
                    <a:pt x="3340918" y="2625161"/>
                  </a:cubicBezTo>
                  <a:cubicBezTo>
                    <a:pt x="3340918" y="2625161"/>
                    <a:pt x="3340918" y="2625161"/>
                    <a:pt x="4790033" y="2625161"/>
                  </a:cubicBezTo>
                  <a:lnTo>
                    <a:pt x="7241515" y="158816"/>
                  </a:lnTo>
                  <a:cubicBezTo>
                    <a:pt x="7432978" y="-43897"/>
                    <a:pt x="7755838" y="-55159"/>
                    <a:pt x="7958564" y="140047"/>
                  </a:cubicBezTo>
                  <a:cubicBezTo>
                    <a:pt x="8161290" y="331498"/>
                    <a:pt x="8168798" y="654338"/>
                    <a:pt x="7977335" y="857051"/>
                  </a:cubicBezTo>
                  <a:cubicBezTo>
                    <a:pt x="7977335" y="857051"/>
                    <a:pt x="7977335" y="857051"/>
                    <a:pt x="5398210" y="3439768"/>
                  </a:cubicBezTo>
                  <a:cubicBezTo>
                    <a:pt x="5398210" y="3439768"/>
                    <a:pt x="5398210" y="3439768"/>
                    <a:pt x="5401965" y="11998771"/>
                  </a:cubicBezTo>
                  <a:cubicBezTo>
                    <a:pt x="5401965" y="12306594"/>
                    <a:pt x="5154188" y="12554355"/>
                    <a:pt x="4846345" y="12554355"/>
                  </a:cubicBezTo>
                  <a:cubicBezTo>
                    <a:pt x="4538502" y="12554355"/>
                    <a:pt x="4286972" y="12306594"/>
                    <a:pt x="4286972" y="11998771"/>
                  </a:cubicBezTo>
                  <a:cubicBezTo>
                    <a:pt x="4286972" y="11998771"/>
                    <a:pt x="4286972" y="11998771"/>
                    <a:pt x="4283218" y="7355136"/>
                  </a:cubicBezTo>
                  <a:cubicBezTo>
                    <a:pt x="4283218" y="7355136"/>
                    <a:pt x="4283218" y="7355136"/>
                    <a:pt x="3832716" y="7355136"/>
                  </a:cubicBezTo>
                  <a:cubicBezTo>
                    <a:pt x="3832716" y="7355136"/>
                    <a:pt x="3832716" y="7355136"/>
                    <a:pt x="3832716" y="11998771"/>
                  </a:cubicBezTo>
                  <a:cubicBezTo>
                    <a:pt x="3832716" y="12306594"/>
                    <a:pt x="3581186" y="12554355"/>
                    <a:pt x="3273343" y="12554355"/>
                  </a:cubicBezTo>
                  <a:cubicBezTo>
                    <a:pt x="2965500" y="12554355"/>
                    <a:pt x="2717723" y="12306594"/>
                    <a:pt x="2717723" y="11998771"/>
                  </a:cubicBezTo>
                  <a:cubicBezTo>
                    <a:pt x="2717723" y="11998771"/>
                    <a:pt x="2717723" y="11998771"/>
                    <a:pt x="2717723" y="3439768"/>
                  </a:cubicBezTo>
                  <a:cubicBezTo>
                    <a:pt x="2717723" y="3439768"/>
                    <a:pt x="2717723" y="3439768"/>
                    <a:pt x="138599" y="857051"/>
                  </a:cubicBezTo>
                  <a:cubicBezTo>
                    <a:pt x="-52865" y="654338"/>
                    <a:pt x="-45356" y="331498"/>
                    <a:pt x="157370" y="140047"/>
                  </a:cubicBezTo>
                  <a:cubicBezTo>
                    <a:pt x="258733" y="42444"/>
                    <a:pt x="389191" y="-3542"/>
                    <a:pt x="518710" y="21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052277" y="4060898"/>
              <a:ext cx="4034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771769" y="4329953"/>
              <a:ext cx="4034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0418881" y="4246000"/>
              <a:ext cx="4034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1037586" y="4499230"/>
              <a:ext cx="3898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KSO_Shape"/>
          <p:cNvSpPr/>
          <p:nvPr/>
        </p:nvSpPr>
        <p:spPr>
          <a:xfrm>
            <a:off x="5223446" y="395288"/>
            <a:ext cx="2305914" cy="1287469"/>
          </a:xfrm>
          <a:custGeom>
            <a:avLst/>
            <a:gdLst/>
            <a:ahLst/>
            <a:cxnLst/>
            <a:rect l="l" t="t" r="r" b="b"/>
            <a:pathLst>
              <a:path w="2263730" h="1265688">
                <a:moveTo>
                  <a:pt x="905551" y="0"/>
                </a:moveTo>
                <a:cubicBezTo>
                  <a:pt x="964955" y="0"/>
                  <a:pt x="1021809" y="12275"/>
                  <a:pt x="1073606" y="36122"/>
                </a:cubicBezTo>
                <a:cubicBezTo>
                  <a:pt x="867772" y="107015"/>
                  <a:pt x="717264" y="277397"/>
                  <a:pt x="695253" y="481416"/>
                </a:cubicBezTo>
                <a:cubicBezTo>
                  <a:pt x="659529" y="464587"/>
                  <a:pt x="621677" y="456871"/>
                  <a:pt x="584749" y="459054"/>
                </a:cubicBezTo>
                <a:cubicBezTo>
                  <a:pt x="568316" y="460025"/>
                  <a:pt x="552067" y="462956"/>
                  <a:pt x="536229" y="467989"/>
                </a:cubicBezTo>
                <a:cubicBezTo>
                  <a:pt x="461080" y="491867"/>
                  <a:pt x="412084" y="557684"/>
                  <a:pt x="398547" y="640069"/>
                </a:cubicBezTo>
                <a:cubicBezTo>
                  <a:pt x="252469" y="690186"/>
                  <a:pt x="150529" y="805213"/>
                  <a:pt x="150529" y="939037"/>
                </a:cubicBezTo>
                <a:cubicBezTo>
                  <a:pt x="150529" y="1060859"/>
                  <a:pt x="235005" y="1167106"/>
                  <a:pt x="360867" y="1221858"/>
                </a:cubicBezTo>
                <a:cubicBezTo>
                  <a:pt x="258008" y="1163330"/>
                  <a:pt x="191624" y="1067577"/>
                  <a:pt x="191624" y="959585"/>
                </a:cubicBezTo>
                <a:cubicBezTo>
                  <a:pt x="191624" y="825761"/>
                  <a:pt x="293564" y="710734"/>
                  <a:pt x="439642" y="660617"/>
                </a:cubicBezTo>
                <a:cubicBezTo>
                  <a:pt x="453179" y="578232"/>
                  <a:pt x="502175" y="512415"/>
                  <a:pt x="577324" y="488537"/>
                </a:cubicBezTo>
                <a:cubicBezTo>
                  <a:pt x="593162" y="483504"/>
                  <a:pt x="609411" y="480573"/>
                  <a:pt x="625844" y="479602"/>
                </a:cubicBezTo>
                <a:cubicBezTo>
                  <a:pt x="662772" y="477419"/>
                  <a:pt x="700624" y="485135"/>
                  <a:pt x="736348" y="501964"/>
                </a:cubicBezTo>
                <a:cubicBezTo>
                  <a:pt x="765500" y="231754"/>
                  <a:pt x="1020053" y="20548"/>
                  <a:pt x="1329741" y="20548"/>
                </a:cubicBezTo>
                <a:cubicBezTo>
                  <a:pt x="1659087" y="20548"/>
                  <a:pt x="1926075" y="259418"/>
                  <a:pt x="1926075" y="554079"/>
                </a:cubicBezTo>
                <a:cubicBezTo>
                  <a:pt x="1926075" y="582788"/>
                  <a:pt x="1923540" y="610967"/>
                  <a:pt x="1917927" y="638343"/>
                </a:cubicBezTo>
                <a:cubicBezTo>
                  <a:pt x="2114194" y="662993"/>
                  <a:pt x="2263730" y="797503"/>
                  <a:pt x="2263730" y="959585"/>
                </a:cubicBezTo>
                <a:cubicBezTo>
                  <a:pt x="2263730" y="1100449"/>
                  <a:pt x="2150783" y="1220487"/>
                  <a:pt x="1992071" y="1265207"/>
                </a:cubicBezTo>
                <a:lnTo>
                  <a:pt x="1990321" y="1265688"/>
                </a:lnTo>
                <a:lnTo>
                  <a:pt x="465245" y="1265688"/>
                </a:lnTo>
                <a:lnTo>
                  <a:pt x="370547" y="1265688"/>
                </a:lnTo>
                <a:lnTo>
                  <a:pt x="351179" y="1263493"/>
                </a:lnTo>
                <a:cubicBezTo>
                  <a:pt x="343976" y="1265446"/>
                  <a:pt x="336631" y="1265688"/>
                  <a:pt x="329229" y="1265688"/>
                </a:cubicBezTo>
                <a:cubicBezTo>
                  <a:pt x="147401" y="1265688"/>
                  <a:pt x="0" y="1119441"/>
                  <a:pt x="0" y="939037"/>
                </a:cubicBezTo>
                <a:cubicBezTo>
                  <a:pt x="0" y="805213"/>
                  <a:pt x="81109" y="690186"/>
                  <a:pt x="197338" y="640069"/>
                </a:cubicBezTo>
                <a:cubicBezTo>
                  <a:pt x="208108" y="557684"/>
                  <a:pt x="247093" y="491867"/>
                  <a:pt x="306885" y="467989"/>
                </a:cubicBezTo>
                <a:cubicBezTo>
                  <a:pt x="319486" y="462956"/>
                  <a:pt x="332415" y="460025"/>
                  <a:pt x="345490" y="459054"/>
                </a:cubicBezTo>
                <a:cubicBezTo>
                  <a:pt x="374873" y="456871"/>
                  <a:pt x="404990" y="464587"/>
                  <a:pt x="433414" y="481416"/>
                </a:cubicBezTo>
                <a:cubicBezTo>
                  <a:pt x="456609" y="211206"/>
                  <a:pt x="659145" y="0"/>
                  <a:pt x="905551" y="0"/>
                </a:cubicBezTo>
                <a:close/>
              </a:path>
            </a:pathLst>
          </a:custGeom>
          <a:solidFill>
            <a:schemeClr val="bg1"/>
          </a:solidFill>
          <a:ln w="76200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 bwMode="auto">
          <a:xfrm flipH="1" flipV="1">
            <a:off x="7727574" y="1844428"/>
            <a:ext cx="1324703" cy="160468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接箭头连接符 28"/>
          <p:cNvCxnSpPr/>
          <p:nvPr/>
        </p:nvCxnSpPr>
        <p:spPr bwMode="auto">
          <a:xfrm flipH="1">
            <a:off x="4276165" y="1543050"/>
            <a:ext cx="890536" cy="106762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文本框 31"/>
          <p:cNvSpPr txBox="1"/>
          <p:nvPr/>
        </p:nvSpPr>
        <p:spPr>
          <a:xfrm rot="3034604">
            <a:off x="7875074" y="2372542"/>
            <a:ext cx="1443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数据反馈收集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619877" y="1142940"/>
            <a:ext cx="190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主数据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管理平台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 rot="18569265">
            <a:off x="4063770" y="1760746"/>
            <a:ext cx="1053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数据应用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矩形 24"/>
          <p:cNvSpPr>
            <a:spLocks noChangeArrowheads="1"/>
          </p:cNvSpPr>
          <p:nvPr/>
        </p:nvSpPr>
        <p:spPr bwMode="auto">
          <a:xfrm>
            <a:off x="0" y="0"/>
            <a:ext cx="3668713" cy="1543050"/>
          </a:xfrm>
          <a:prstGeom prst="rect">
            <a:avLst/>
          </a:prstGeom>
          <a:solidFill>
            <a:srgbClr val="DA4C38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941" name="文本框 4"/>
          <p:cNvSpPr>
            <a:spLocks noChangeArrowheads="1"/>
          </p:cNvSpPr>
          <p:nvPr/>
        </p:nvSpPr>
        <p:spPr bwMode="auto">
          <a:xfrm>
            <a:off x="653691" y="395288"/>
            <a:ext cx="2339102" cy="941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DA4C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智慧旅游政务</a:t>
            </a:r>
            <a:endParaRPr lang="zh-CN" altLang="en-US" sz="2800" dirty="0">
              <a:solidFill>
                <a:srgbClr val="DA4C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8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数字化管控</a:t>
            </a:r>
            <a:endParaRPr lang="zh-CN" altLang="en-US" sz="1800" dirty="0"/>
          </a:p>
        </p:txBody>
      </p:sp>
      <p:sp>
        <p:nvSpPr>
          <p:cNvPr id="39942" name="矩形 24"/>
          <p:cNvSpPr>
            <a:spLocks noChangeArrowheads="1"/>
          </p:cNvSpPr>
          <p:nvPr/>
        </p:nvSpPr>
        <p:spPr bwMode="auto">
          <a:xfrm>
            <a:off x="0" y="1581150"/>
            <a:ext cx="3668713" cy="84138"/>
          </a:xfrm>
          <a:prstGeom prst="rect">
            <a:avLst/>
          </a:prstGeom>
          <a:solidFill>
            <a:srgbClr val="036E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291" y="1796467"/>
            <a:ext cx="673647" cy="8841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57" y="1732372"/>
            <a:ext cx="984680" cy="9846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56" y="1581150"/>
            <a:ext cx="1434819" cy="1434819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366156" y="2804376"/>
            <a:ext cx="9821797" cy="3731056"/>
            <a:chOff x="720697" y="2887720"/>
            <a:chExt cx="9821797" cy="3731056"/>
          </a:xfrm>
        </p:grpSpPr>
        <p:sp>
          <p:nvSpPr>
            <p:cNvPr id="16" name="矩形 15"/>
            <p:cNvSpPr/>
            <p:nvPr/>
          </p:nvSpPr>
          <p:spPr bwMode="auto">
            <a:xfrm>
              <a:off x="4739038" y="2887720"/>
              <a:ext cx="5803456" cy="3250745"/>
            </a:xfrm>
            <a:prstGeom prst="rect">
              <a:avLst/>
            </a:prstGeom>
            <a:solidFill>
              <a:srgbClr val="E3EA58">
                <a:alpha val="6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720698" y="2887720"/>
              <a:ext cx="2009171" cy="995083"/>
            </a:xfrm>
            <a:prstGeom prst="rect">
              <a:avLst/>
            </a:prstGeom>
            <a:solidFill>
              <a:srgbClr val="DAE3E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2729869" y="2894362"/>
              <a:ext cx="2009171" cy="1892791"/>
            </a:xfrm>
            <a:prstGeom prst="rect">
              <a:avLst/>
            </a:prstGeom>
            <a:solidFill>
              <a:srgbClr val="407D9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2729869" y="4776564"/>
              <a:ext cx="2009171" cy="1361901"/>
            </a:xfrm>
            <a:prstGeom prst="rect">
              <a:avLst/>
            </a:prstGeom>
            <a:solidFill>
              <a:srgbClr val="CCC4C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720697" y="3882803"/>
              <a:ext cx="2009171" cy="2255662"/>
            </a:xfrm>
            <a:prstGeom prst="rect">
              <a:avLst/>
            </a:prstGeom>
            <a:solidFill>
              <a:srgbClr val="ACADA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4739039" y="2894362"/>
              <a:ext cx="3611585" cy="1892791"/>
            </a:xfrm>
            <a:prstGeom prst="rect">
              <a:avLst/>
            </a:prstGeom>
            <a:solidFill>
              <a:srgbClr val="F89458">
                <a:alpha val="6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720697" y="6121234"/>
              <a:ext cx="9821797" cy="497542"/>
            </a:xfrm>
            <a:prstGeom prst="rect">
              <a:avLst/>
            </a:prstGeom>
            <a:solidFill>
              <a:srgbClr val="A2E2F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 flipH="1">
            <a:off x="1612655" y="3117252"/>
            <a:ext cx="158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教育培训平台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 flipH="1">
            <a:off x="3594365" y="3607157"/>
            <a:ext cx="158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旅游公厕管理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 flipH="1">
            <a:off x="1591792" y="4693220"/>
            <a:ext cx="155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旅游应急管理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18"/>
          <p:cNvSpPr txBox="1"/>
          <p:nvPr/>
        </p:nvSpPr>
        <p:spPr>
          <a:xfrm flipH="1">
            <a:off x="3817135" y="5198120"/>
            <a:ext cx="112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协同办公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405457" y="357274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企业审批查询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9179440" y="518088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游客咨询投诉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5546567" y="610199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政务公共服务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3330535" y="1795731"/>
            <a:ext cx="430887" cy="9130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6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政务业务</a:t>
            </a:r>
            <a:endParaRPr lang="zh-CN" altLang="en-US" sz="16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608293" y="1801787"/>
            <a:ext cx="430887" cy="9130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6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企业服务</a:t>
            </a:r>
            <a:endParaRPr lang="zh-CN" altLang="en-US" sz="16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9" name="文本框 27"/>
          <p:cNvSpPr txBox="1"/>
          <p:nvPr/>
        </p:nvSpPr>
        <p:spPr>
          <a:xfrm>
            <a:off x="10380838" y="1803982"/>
            <a:ext cx="430887" cy="9130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16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民生服务</a:t>
            </a:r>
            <a:endParaRPr lang="zh-CN" altLang="en-US" sz="16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898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矩形 24"/>
          <p:cNvSpPr>
            <a:spLocks noChangeArrowheads="1"/>
          </p:cNvSpPr>
          <p:nvPr/>
        </p:nvSpPr>
        <p:spPr bwMode="auto">
          <a:xfrm>
            <a:off x="0" y="0"/>
            <a:ext cx="3668713" cy="1543050"/>
          </a:xfrm>
          <a:prstGeom prst="rect">
            <a:avLst/>
          </a:prstGeom>
          <a:solidFill>
            <a:srgbClr val="DA4C38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941" name="文本框 4"/>
          <p:cNvSpPr>
            <a:spLocks noChangeArrowheads="1"/>
          </p:cNvSpPr>
          <p:nvPr/>
        </p:nvSpPr>
        <p:spPr bwMode="auto">
          <a:xfrm>
            <a:off x="1012763" y="395288"/>
            <a:ext cx="1620957" cy="941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DA4C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智慧景区</a:t>
            </a:r>
          </a:p>
          <a:p>
            <a:pPr algn="just">
              <a:lnSpc>
                <a:spcPct val="120000"/>
              </a:lnSpc>
            </a:pPr>
            <a:r>
              <a:rPr lang="en-US" altLang="zh-CN" sz="18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SaaS</a:t>
            </a:r>
            <a:r>
              <a:rPr lang="zh-CN" altLang="en-US" sz="18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应用平台</a:t>
            </a:r>
            <a:endParaRPr lang="zh-CN" altLang="en-US" sz="1800" dirty="0"/>
          </a:p>
        </p:txBody>
      </p:sp>
      <p:sp>
        <p:nvSpPr>
          <p:cNvPr id="39942" name="矩形 24"/>
          <p:cNvSpPr>
            <a:spLocks noChangeArrowheads="1"/>
          </p:cNvSpPr>
          <p:nvPr/>
        </p:nvSpPr>
        <p:spPr bwMode="auto">
          <a:xfrm>
            <a:off x="0" y="1581150"/>
            <a:ext cx="3668713" cy="84138"/>
          </a:xfrm>
          <a:prstGeom prst="rect">
            <a:avLst/>
          </a:prstGeom>
          <a:solidFill>
            <a:srgbClr val="036E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Picture 2" descr="http://www.cloud-hr.com.cn/images/product/saas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0988" y="2027162"/>
            <a:ext cx="3735363" cy="2334873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958780" y="193733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800000"/>
                </a:solidFill>
                <a:latin typeface="微软雅黑" pitchFamily="34" charset="-122"/>
                <a:ea typeface="微软雅黑" pitchFamily="34" charset="-122"/>
              </a:rPr>
              <a:t>景区名片管理平台</a:t>
            </a:r>
            <a:endParaRPr lang="zh-CN" altLang="en-US" sz="2800" b="1" dirty="0">
              <a:solidFill>
                <a:srgbClr val="8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2282" y="2471127"/>
            <a:ext cx="36283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管理景区、特色乡村古镇与城市的电子名片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3" descr="C:\Users\唧唧伊\AppData\Roaming\Tencent\Users\337847670\QQ\WinTemp\RichOle\FXPS33`2T2WYRQ]D_82C6FK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75669" y="1937338"/>
            <a:ext cx="584199" cy="501289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1054952" y="3862102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智慧景区服务平台</a:t>
            </a:r>
          </a:p>
        </p:txBody>
      </p:sp>
      <p:sp>
        <p:nvSpPr>
          <p:cNvPr id="10" name="矩形 9"/>
          <p:cNvSpPr/>
          <p:nvPr/>
        </p:nvSpPr>
        <p:spPr>
          <a:xfrm>
            <a:off x="130649" y="4398922"/>
            <a:ext cx="39370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为各个景区提供地图导航、景点查询、演出查询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algn="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公厕查询、全息影像展示、数字导游等功能</a:t>
            </a:r>
          </a:p>
        </p:txBody>
      </p:sp>
      <p:pic>
        <p:nvPicPr>
          <p:cNvPr id="11" name="Picture 4" descr="C:\Users\唧唧伊\AppData\Roaming\Tencent\Users\337847670\QQ\WinTemp\RichOle\M)I62NNDUH2U]6Z5AE}OBRV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16914" y="3908597"/>
            <a:ext cx="542954" cy="471882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>
          <a:xfrm>
            <a:off x="7782431" y="1265212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景区电子票务平台</a:t>
            </a:r>
          </a:p>
        </p:txBody>
      </p:sp>
      <p:pic>
        <p:nvPicPr>
          <p:cNvPr id="13" name="Picture 5" descr="C:\Users\唧唧伊\AppData\Roaming\Tencent\Users\337847670\QQ\WinTemp\RichOle\VP%[@1%IR28(JRNBX61I@75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62097" y="1302932"/>
            <a:ext cx="491612" cy="460372"/>
          </a:xfrm>
          <a:prstGeom prst="rect">
            <a:avLst/>
          </a:prstGeom>
          <a:noFill/>
        </p:spPr>
      </p:pic>
      <p:sp>
        <p:nvSpPr>
          <p:cNvPr id="14" name="矩形 13"/>
          <p:cNvSpPr/>
          <p:nvPr/>
        </p:nvSpPr>
        <p:spPr>
          <a:xfrm>
            <a:off x="7782431" y="1785825"/>
            <a:ext cx="32147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为各个景区提供电子票务相关的订单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电子门票、核销、支付与对账等功能</a:t>
            </a:r>
          </a:p>
        </p:txBody>
      </p:sp>
      <p:pic>
        <p:nvPicPr>
          <p:cNvPr id="15" name="Picture 6" descr="C:\Users\唧唧伊\AppData\Roaming\Tencent\Users\337847670\QQ\WinTemp\RichOle\7IAR(EA3ESPGH_3TGLDGNJW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782431" y="3772759"/>
            <a:ext cx="477836" cy="472357"/>
          </a:xfrm>
          <a:prstGeom prst="rect">
            <a:avLst/>
          </a:prstGeom>
          <a:noFill/>
        </p:spPr>
      </p:pic>
      <p:sp>
        <p:nvSpPr>
          <p:cNvPr id="16" name="矩形 15"/>
          <p:cNvSpPr/>
          <p:nvPr/>
        </p:nvSpPr>
        <p:spPr>
          <a:xfrm>
            <a:off x="8260267" y="3791771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特产电商平台</a:t>
            </a:r>
          </a:p>
        </p:txBody>
      </p:sp>
      <p:sp>
        <p:nvSpPr>
          <p:cNvPr id="17" name="矩形 16"/>
          <p:cNvSpPr/>
          <p:nvPr/>
        </p:nvSpPr>
        <p:spPr>
          <a:xfrm>
            <a:off x="5006129" y="5393096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互动营销平台</a:t>
            </a:r>
          </a:p>
        </p:txBody>
      </p:sp>
      <p:pic>
        <p:nvPicPr>
          <p:cNvPr id="18" name="Picture 7" descr="C:\Users\唧唧伊\AppData\Roaming\Tencent\Users\337847670\QQ\WinTemp\RichOle\O_JGA8I4VPH58@395BN5(X6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45477" y="4851140"/>
            <a:ext cx="460404" cy="460404"/>
          </a:xfrm>
          <a:prstGeom prst="rect">
            <a:avLst/>
          </a:prstGeom>
          <a:noFill/>
        </p:spPr>
      </p:pic>
      <p:sp>
        <p:nvSpPr>
          <p:cNvPr id="19" name="矩形 18"/>
          <p:cNvSpPr/>
          <p:nvPr/>
        </p:nvSpPr>
        <p:spPr>
          <a:xfrm>
            <a:off x="3638933" y="5953203"/>
            <a:ext cx="50734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提供统一的基于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H5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、便于移动互联网传播的互动活动模板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让各个景区能随时根据需求建立自身的推广活动</a:t>
            </a:r>
          </a:p>
        </p:txBody>
      </p:sp>
      <p:sp>
        <p:nvSpPr>
          <p:cNvPr id="20" name="矩形 19"/>
          <p:cNvSpPr/>
          <p:nvPr/>
        </p:nvSpPr>
        <p:spPr>
          <a:xfrm>
            <a:off x="8260267" y="4334003"/>
            <a:ext cx="38046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为景区、特色乡村提供特产与农产品电商平台</a:t>
            </a:r>
          </a:p>
        </p:txBody>
      </p:sp>
    </p:spTree>
    <p:extLst>
      <p:ext uri="{BB962C8B-B14F-4D97-AF65-F5344CB8AC3E}">
        <p14:creationId xmlns:p14="http://schemas.microsoft.com/office/powerpoint/2010/main" val="244194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矩形 24"/>
          <p:cNvSpPr>
            <a:spLocks noChangeArrowheads="1"/>
          </p:cNvSpPr>
          <p:nvPr/>
        </p:nvSpPr>
        <p:spPr bwMode="auto">
          <a:xfrm>
            <a:off x="0" y="0"/>
            <a:ext cx="3668713" cy="1543050"/>
          </a:xfrm>
          <a:prstGeom prst="rect">
            <a:avLst/>
          </a:prstGeom>
          <a:solidFill>
            <a:srgbClr val="DA4C38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941" name="文本框 4"/>
          <p:cNvSpPr>
            <a:spLocks noChangeArrowheads="1"/>
          </p:cNvSpPr>
          <p:nvPr/>
        </p:nvSpPr>
        <p:spPr bwMode="auto">
          <a:xfrm>
            <a:off x="653691" y="395288"/>
            <a:ext cx="2339102" cy="941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DA4C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智慧旅游城市</a:t>
            </a:r>
          </a:p>
          <a:p>
            <a:pPr algn="just">
              <a:lnSpc>
                <a:spcPct val="120000"/>
              </a:lnSpc>
            </a:pPr>
            <a:r>
              <a:rPr lang="zh-CN" altLang="en-US" sz="18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资源整合，便民便企</a:t>
            </a:r>
            <a:endParaRPr lang="zh-CN" altLang="en-US" sz="1800" dirty="0"/>
          </a:p>
        </p:txBody>
      </p:sp>
      <p:sp>
        <p:nvSpPr>
          <p:cNvPr id="39942" name="矩形 24"/>
          <p:cNvSpPr>
            <a:spLocks noChangeArrowheads="1"/>
          </p:cNvSpPr>
          <p:nvPr/>
        </p:nvSpPr>
        <p:spPr bwMode="auto">
          <a:xfrm>
            <a:off x="0" y="1581150"/>
            <a:ext cx="3668713" cy="84138"/>
          </a:xfrm>
          <a:prstGeom prst="rect">
            <a:avLst/>
          </a:prstGeom>
          <a:solidFill>
            <a:srgbClr val="036E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4968060"/>
            <a:ext cx="12183035" cy="1889940"/>
            <a:chOff x="0" y="4968060"/>
            <a:chExt cx="12183035" cy="188994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/>
            <a:srcRect l="12111"/>
            <a:stretch/>
          </p:blipFill>
          <p:spPr>
            <a:xfrm>
              <a:off x="0" y="5126019"/>
              <a:ext cx="3805517" cy="173198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5519" y="5093023"/>
              <a:ext cx="2904566" cy="176497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3595" y="5215533"/>
              <a:ext cx="4222376" cy="1642466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5"/>
            <a:srcRect l="45333" r="18715"/>
            <a:stretch/>
          </p:blipFill>
          <p:spPr>
            <a:xfrm>
              <a:off x="10765970" y="4968060"/>
              <a:ext cx="1417065" cy="1889939"/>
            </a:xfrm>
            <a:prstGeom prst="rect">
              <a:avLst/>
            </a:prstGeom>
          </p:spPr>
        </p:pic>
      </p:grpSp>
      <p:cxnSp>
        <p:nvCxnSpPr>
          <p:cNvPr id="9" name="直接连接符 8"/>
          <p:cNvCxnSpPr>
            <a:endCxn id="48" idx="2"/>
          </p:cNvCxnSpPr>
          <p:nvPr/>
        </p:nvCxnSpPr>
        <p:spPr bwMode="auto">
          <a:xfrm flipV="1">
            <a:off x="1532965" y="3130537"/>
            <a:ext cx="0" cy="226078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/>
        </p:nvCxnSpPr>
        <p:spPr bwMode="auto">
          <a:xfrm flipV="1">
            <a:off x="3904129" y="4144383"/>
            <a:ext cx="0" cy="196327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/>
        </p:nvCxnSpPr>
        <p:spPr bwMode="auto">
          <a:xfrm flipV="1">
            <a:off x="6006352" y="3428047"/>
            <a:ext cx="0" cy="248498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/>
        </p:nvCxnSpPr>
        <p:spPr bwMode="auto">
          <a:xfrm flipV="1">
            <a:off x="9022976" y="3874826"/>
            <a:ext cx="0" cy="196327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063" y="2201706"/>
            <a:ext cx="712695" cy="632953"/>
          </a:xfrm>
          <a:prstGeom prst="rect">
            <a:avLst/>
          </a:prstGeom>
        </p:spPr>
      </p:pic>
      <p:sp>
        <p:nvSpPr>
          <p:cNvPr id="17" name="KSO_Shape"/>
          <p:cNvSpPr>
            <a:spLocks/>
          </p:cNvSpPr>
          <p:nvPr/>
        </p:nvSpPr>
        <p:spPr bwMode="auto">
          <a:xfrm>
            <a:off x="8660523" y="3036856"/>
            <a:ext cx="724906" cy="552136"/>
          </a:xfrm>
          <a:custGeom>
            <a:avLst/>
            <a:gdLst>
              <a:gd name="T0" fmla="*/ 2147483646 w 5686"/>
              <a:gd name="T1" fmla="*/ 2147483646 h 4335"/>
              <a:gd name="T2" fmla="*/ 2147483646 w 5686"/>
              <a:gd name="T3" fmla="*/ 2147483646 h 4335"/>
              <a:gd name="T4" fmla="*/ 2147483646 w 5686"/>
              <a:gd name="T5" fmla="*/ 2147483646 h 4335"/>
              <a:gd name="T6" fmla="*/ 2147483646 w 5686"/>
              <a:gd name="T7" fmla="*/ 2147483646 h 4335"/>
              <a:gd name="T8" fmla="*/ 2147483646 w 5686"/>
              <a:gd name="T9" fmla="*/ 2147483646 h 4335"/>
              <a:gd name="T10" fmla="*/ 2147483646 w 5686"/>
              <a:gd name="T11" fmla="*/ 2147483646 h 4335"/>
              <a:gd name="T12" fmla="*/ 2147483646 w 5686"/>
              <a:gd name="T13" fmla="*/ 2147483646 h 4335"/>
              <a:gd name="T14" fmla="*/ 2147483646 w 5686"/>
              <a:gd name="T15" fmla="*/ 2147483646 h 4335"/>
              <a:gd name="T16" fmla="*/ 2147483646 w 5686"/>
              <a:gd name="T17" fmla="*/ 2147483646 h 4335"/>
              <a:gd name="T18" fmla="*/ 2147483646 w 5686"/>
              <a:gd name="T19" fmla="*/ 2147483646 h 4335"/>
              <a:gd name="T20" fmla="*/ 2147483646 w 5686"/>
              <a:gd name="T21" fmla="*/ 2147483646 h 4335"/>
              <a:gd name="T22" fmla="*/ 2147483646 w 5686"/>
              <a:gd name="T23" fmla="*/ 2147483646 h 4335"/>
              <a:gd name="T24" fmla="*/ 2147483646 w 5686"/>
              <a:gd name="T25" fmla="*/ 2147483646 h 4335"/>
              <a:gd name="T26" fmla="*/ 2147483646 w 5686"/>
              <a:gd name="T27" fmla="*/ 2147483646 h 4335"/>
              <a:gd name="T28" fmla="*/ 2147483646 w 5686"/>
              <a:gd name="T29" fmla="*/ 2147483646 h 4335"/>
              <a:gd name="T30" fmla="*/ 2147483646 w 5686"/>
              <a:gd name="T31" fmla="*/ 2147483646 h 4335"/>
              <a:gd name="T32" fmla="*/ 2147483646 w 5686"/>
              <a:gd name="T33" fmla="*/ 2147483646 h 4335"/>
              <a:gd name="T34" fmla="*/ 2147483646 w 5686"/>
              <a:gd name="T35" fmla="*/ 2147483646 h 4335"/>
              <a:gd name="T36" fmla="*/ 2147483646 w 5686"/>
              <a:gd name="T37" fmla="*/ 2147483646 h 4335"/>
              <a:gd name="T38" fmla="*/ 2147483646 w 5686"/>
              <a:gd name="T39" fmla="*/ 2147483646 h 4335"/>
              <a:gd name="T40" fmla="*/ 2147483646 w 5686"/>
              <a:gd name="T41" fmla="*/ 2147483646 h 4335"/>
              <a:gd name="T42" fmla="*/ 2147483646 w 5686"/>
              <a:gd name="T43" fmla="*/ 2147483646 h 4335"/>
              <a:gd name="T44" fmla="*/ 2147483646 w 5686"/>
              <a:gd name="T45" fmla="*/ 2147483646 h 4335"/>
              <a:gd name="T46" fmla="*/ 2147483646 w 5686"/>
              <a:gd name="T47" fmla="*/ 2147483646 h 4335"/>
              <a:gd name="T48" fmla="*/ 2147483646 w 5686"/>
              <a:gd name="T49" fmla="*/ 2147483646 h 4335"/>
              <a:gd name="T50" fmla="*/ 2147483646 w 5686"/>
              <a:gd name="T51" fmla="*/ 2147483646 h 4335"/>
              <a:gd name="T52" fmla="*/ 2147483646 w 5686"/>
              <a:gd name="T53" fmla="*/ 2147483646 h 4335"/>
              <a:gd name="T54" fmla="*/ 2147483646 w 5686"/>
              <a:gd name="T55" fmla="*/ 2147483646 h 4335"/>
              <a:gd name="T56" fmla="*/ 2147483646 w 5686"/>
              <a:gd name="T57" fmla="*/ 2147483646 h 4335"/>
              <a:gd name="T58" fmla="*/ 2147483646 w 5686"/>
              <a:gd name="T59" fmla="*/ 2147483646 h 4335"/>
              <a:gd name="T60" fmla="*/ 2147483646 w 5686"/>
              <a:gd name="T61" fmla="*/ 2147483646 h 4335"/>
              <a:gd name="T62" fmla="*/ 2147483646 w 5686"/>
              <a:gd name="T63" fmla="*/ 2147483646 h 4335"/>
              <a:gd name="T64" fmla="*/ 2147483646 w 5686"/>
              <a:gd name="T65" fmla="*/ 2147483646 h 4335"/>
              <a:gd name="T66" fmla="*/ 2147483646 w 5686"/>
              <a:gd name="T67" fmla="*/ 2147483646 h 4335"/>
              <a:gd name="T68" fmla="*/ 2147483646 w 5686"/>
              <a:gd name="T69" fmla="*/ 2147483646 h 4335"/>
              <a:gd name="T70" fmla="*/ 2147483646 w 5686"/>
              <a:gd name="T71" fmla="*/ 2147483646 h 4335"/>
              <a:gd name="T72" fmla="*/ 2147483646 w 5686"/>
              <a:gd name="T73" fmla="*/ 2147483646 h 4335"/>
              <a:gd name="T74" fmla="*/ 2147483646 w 5686"/>
              <a:gd name="T75" fmla="*/ 2147483646 h 4335"/>
              <a:gd name="T76" fmla="*/ 2147483646 w 5686"/>
              <a:gd name="T77" fmla="*/ 2147483646 h 4335"/>
              <a:gd name="T78" fmla="*/ 2147483646 w 5686"/>
              <a:gd name="T79" fmla="*/ 2147483646 h 4335"/>
              <a:gd name="T80" fmla="*/ 2147483646 w 5686"/>
              <a:gd name="T81" fmla="*/ 2147483646 h 4335"/>
              <a:gd name="T82" fmla="*/ 2147483646 w 5686"/>
              <a:gd name="T83" fmla="*/ 2147483646 h 4335"/>
              <a:gd name="T84" fmla="*/ 2147483646 w 5686"/>
              <a:gd name="T85" fmla="*/ 2147483646 h 4335"/>
              <a:gd name="T86" fmla="*/ 2147483646 w 5686"/>
              <a:gd name="T87" fmla="*/ 2147483646 h 4335"/>
              <a:gd name="T88" fmla="*/ 1617035764 w 5686"/>
              <a:gd name="T89" fmla="*/ 2147483646 h 4335"/>
              <a:gd name="T90" fmla="*/ 2147483646 w 5686"/>
              <a:gd name="T91" fmla="*/ 2147483646 h 4335"/>
              <a:gd name="T92" fmla="*/ 2147483646 w 5686"/>
              <a:gd name="T93" fmla="*/ 2147483646 h 4335"/>
              <a:gd name="T94" fmla="*/ 2147483646 w 5686"/>
              <a:gd name="T95" fmla="*/ 2147483646 h 4335"/>
              <a:gd name="T96" fmla="*/ 2147483646 w 5686"/>
              <a:gd name="T97" fmla="*/ 2147483646 h 4335"/>
              <a:gd name="T98" fmla="*/ 2147483646 w 5686"/>
              <a:gd name="T99" fmla="*/ 2147483646 h 4335"/>
              <a:gd name="T100" fmla="*/ 2147483646 w 5686"/>
              <a:gd name="T101" fmla="*/ 2147483646 h 4335"/>
              <a:gd name="T102" fmla="*/ 2147483646 w 5686"/>
              <a:gd name="T103" fmla="*/ 2147483646 h 4335"/>
              <a:gd name="T104" fmla="*/ 2147483646 w 5686"/>
              <a:gd name="T105" fmla="*/ 2147483646 h 4335"/>
              <a:gd name="T106" fmla="*/ 2147483646 w 5686"/>
              <a:gd name="T107" fmla="*/ 2147483646 h 4335"/>
              <a:gd name="T108" fmla="*/ 2147483646 w 5686"/>
              <a:gd name="T109" fmla="*/ 2147483646 h 4335"/>
              <a:gd name="T110" fmla="*/ 2147483646 w 5686"/>
              <a:gd name="T111" fmla="*/ 2147483646 h 4335"/>
              <a:gd name="T112" fmla="*/ 2147483646 w 5686"/>
              <a:gd name="T113" fmla="*/ 2147483646 h 4335"/>
              <a:gd name="T114" fmla="*/ 2147483646 w 5686"/>
              <a:gd name="T115" fmla="*/ 2147483646 h 4335"/>
              <a:gd name="T116" fmla="*/ 2147483646 w 5686"/>
              <a:gd name="T117" fmla="*/ 2147483646 h 4335"/>
              <a:gd name="T118" fmla="*/ 2147483646 w 5686"/>
              <a:gd name="T119" fmla="*/ 2147483646 h 4335"/>
              <a:gd name="T120" fmla="*/ 2147483646 w 5686"/>
              <a:gd name="T121" fmla="*/ 2147483646 h 4335"/>
              <a:gd name="T122" fmla="*/ 2147483646 w 5686"/>
              <a:gd name="T123" fmla="*/ 2147483646 h 4335"/>
              <a:gd name="T124" fmla="*/ 2147483646 w 5686"/>
              <a:gd name="T125" fmla="*/ 2147483646 h 433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5686" h="4335">
                <a:moveTo>
                  <a:pt x="2943" y="177"/>
                </a:moveTo>
                <a:lnTo>
                  <a:pt x="2943" y="177"/>
                </a:lnTo>
                <a:lnTo>
                  <a:pt x="2894" y="178"/>
                </a:lnTo>
                <a:lnTo>
                  <a:pt x="2845" y="179"/>
                </a:lnTo>
                <a:lnTo>
                  <a:pt x="2797" y="182"/>
                </a:lnTo>
                <a:lnTo>
                  <a:pt x="2750" y="186"/>
                </a:lnTo>
                <a:lnTo>
                  <a:pt x="2702" y="192"/>
                </a:lnTo>
                <a:lnTo>
                  <a:pt x="2655" y="198"/>
                </a:lnTo>
                <a:lnTo>
                  <a:pt x="2607" y="206"/>
                </a:lnTo>
                <a:lnTo>
                  <a:pt x="2562" y="216"/>
                </a:lnTo>
                <a:lnTo>
                  <a:pt x="2515" y="226"/>
                </a:lnTo>
                <a:lnTo>
                  <a:pt x="2469" y="236"/>
                </a:lnTo>
                <a:lnTo>
                  <a:pt x="2425" y="248"/>
                </a:lnTo>
                <a:lnTo>
                  <a:pt x="2379" y="263"/>
                </a:lnTo>
                <a:lnTo>
                  <a:pt x="2335" y="277"/>
                </a:lnTo>
                <a:lnTo>
                  <a:pt x="2291" y="292"/>
                </a:lnTo>
                <a:lnTo>
                  <a:pt x="2247" y="308"/>
                </a:lnTo>
                <a:lnTo>
                  <a:pt x="2205" y="326"/>
                </a:lnTo>
                <a:lnTo>
                  <a:pt x="2163" y="344"/>
                </a:lnTo>
                <a:lnTo>
                  <a:pt x="2121" y="364"/>
                </a:lnTo>
                <a:lnTo>
                  <a:pt x="2080" y="384"/>
                </a:lnTo>
                <a:lnTo>
                  <a:pt x="2039" y="406"/>
                </a:lnTo>
                <a:lnTo>
                  <a:pt x="1999" y="429"/>
                </a:lnTo>
                <a:lnTo>
                  <a:pt x="1959" y="452"/>
                </a:lnTo>
                <a:lnTo>
                  <a:pt x="1920" y="477"/>
                </a:lnTo>
                <a:lnTo>
                  <a:pt x="1882" y="502"/>
                </a:lnTo>
                <a:lnTo>
                  <a:pt x="1845" y="528"/>
                </a:lnTo>
                <a:lnTo>
                  <a:pt x="1808" y="554"/>
                </a:lnTo>
                <a:lnTo>
                  <a:pt x="1771" y="582"/>
                </a:lnTo>
                <a:lnTo>
                  <a:pt x="1737" y="610"/>
                </a:lnTo>
                <a:lnTo>
                  <a:pt x="1702" y="640"/>
                </a:lnTo>
                <a:lnTo>
                  <a:pt x="1667" y="670"/>
                </a:lnTo>
                <a:lnTo>
                  <a:pt x="1634" y="702"/>
                </a:lnTo>
                <a:lnTo>
                  <a:pt x="1602" y="733"/>
                </a:lnTo>
                <a:lnTo>
                  <a:pt x="1569" y="766"/>
                </a:lnTo>
                <a:lnTo>
                  <a:pt x="1539" y="799"/>
                </a:lnTo>
                <a:lnTo>
                  <a:pt x="1508" y="833"/>
                </a:lnTo>
                <a:lnTo>
                  <a:pt x="1479" y="868"/>
                </a:lnTo>
                <a:lnTo>
                  <a:pt x="1451" y="904"/>
                </a:lnTo>
                <a:lnTo>
                  <a:pt x="1423" y="940"/>
                </a:lnTo>
                <a:lnTo>
                  <a:pt x="1395" y="977"/>
                </a:lnTo>
                <a:lnTo>
                  <a:pt x="1369" y="1015"/>
                </a:lnTo>
                <a:lnTo>
                  <a:pt x="1344" y="1053"/>
                </a:lnTo>
                <a:lnTo>
                  <a:pt x="1320" y="1092"/>
                </a:lnTo>
                <a:lnTo>
                  <a:pt x="1296" y="1131"/>
                </a:lnTo>
                <a:lnTo>
                  <a:pt x="1275" y="1171"/>
                </a:lnTo>
                <a:lnTo>
                  <a:pt x="1253" y="1211"/>
                </a:lnTo>
                <a:lnTo>
                  <a:pt x="1232" y="1253"/>
                </a:lnTo>
                <a:lnTo>
                  <a:pt x="1213" y="1294"/>
                </a:lnTo>
                <a:lnTo>
                  <a:pt x="1194" y="1336"/>
                </a:lnTo>
                <a:lnTo>
                  <a:pt x="1177" y="1380"/>
                </a:lnTo>
                <a:lnTo>
                  <a:pt x="1161" y="1423"/>
                </a:lnTo>
                <a:lnTo>
                  <a:pt x="1144" y="1467"/>
                </a:lnTo>
                <a:lnTo>
                  <a:pt x="1130" y="1511"/>
                </a:lnTo>
                <a:lnTo>
                  <a:pt x="1117" y="1556"/>
                </a:lnTo>
                <a:lnTo>
                  <a:pt x="1105" y="1601"/>
                </a:lnTo>
                <a:lnTo>
                  <a:pt x="1093" y="1647"/>
                </a:lnTo>
                <a:lnTo>
                  <a:pt x="1083" y="1693"/>
                </a:lnTo>
                <a:lnTo>
                  <a:pt x="1075" y="1739"/>
                </a:lnTo>
                <a:lnTo>
                  <a:pt x="1067" y="1786"/>
                </a:lnTo>
                <a:lnTo>
                  <a:pt x="1061" y="1833"/>
                </a:lnTo>
                <a:lnTo>
                  <a:pt x="1055" y="1881"/>
                </a:lnTo>
                <a:lnTo>
                  <a:pt x="1051" y="1929"/>
                </a:lnTo>
                <a:lnTo>
                  <a:pt x="1048" y="1977"/>
                </a:lnTo>
                <a:lnTo>
                  <a:pt x="1045" y="2026"/>
                </a:lnTo>
                <a:lnTo>
                  <a:pt x="1045" y="2075"/>
                </a:lnTo>
                <a:lnTo>
                  <a:pt x="1045" y="2124"/>
                </a:lnTo>
                <a:lnTo>
                  <a:pt x="1048" y="2172"/>
                </a:lnTo>
                <a:lnTo>
                  <a:pt x="1051" y="2221"/>
                </a:lnTo>
                <a:lnTo>
                  <a:pt x="1055" y="2269"/>
                </a:lnTo>
                <a:lnTo>
                  <a:pt x="1061" y="2317"/>
                </a:lnTo>
                <a:lnTo>
                  <a:pt x="1067" y="2363"/>
                </a:lnTo>
                <a:lnTo>
                  <a:pt x="1075" y="2410"/>
                </a:lnTo>
                <a:lnTo>
                  <a:pt x="1083" y="2457"/>
                </a:lnTo>
                <a:lnTo>
                  <a:pt x="1093" y="2503"/>
                </a:lnTo>
                <a:lnTo>
                  <a:pt x="1105" y="2549"/>
                </a:lnTo>
                <a:lnTo>
                  <a:pt x="1117" y="2594"/>
                </a:lnTo>
                <a:lnTo>
                  <a:pt x="1130" y="2638"/>
                </a:lnTo>
                <a:lnTo>
                  <a:pt x="1144" y="2683"/>
                </a:lnTo>
                <a:lnTo>
                  <a:pt x="1161" y="2726"/>
                </a:lnTo>
                <a:lnTo>
                  <a:pt x="1177" y="2770"/>
                </a:lnTo>
                <a:lnTo>
                  <a:pt x="1194" y="2813"/>
                </a:lnTo>
                <a:lnTo>
                  <a:pt x="1213" y="2856"/>
                </a:lnTo>
                <a:lnTo>
                  <a:pt x="1232" y="2897"/>
                </a:lnTo>
                <a:lnTo>
                  <a:pt x="1253" y="2938"/>
                </a:lnTo>
                <a:lnTo>
                  <a:pt x="1275" y="2978"/>
                </a:lnTo>
                <a:lnTo>
                  <a:pt x="1296" y="3019"/>
                </a:lnTo>
                <a:lnTo>
                  <a:pt x="1320" y="3059"/>
                </a:lnTo>
                <a:lnTo>
                  <a:pt x="1344" y="3097"/>
                </a:lnTo>
                <a:lnTo>
                  <a:pt x="1369" y="3135"/>
                </a:lnTo>
                <a:lnTo>
                  <a:pt x="1395" y="3173"/>
                </a:lnTo>
                <a:lnTo>
                  <a:pt x="1423" y="3210"/>
                </a:lnTo>
                <a:lnTo>
                  <a:pt x="1451" y="3246"/>
                </a:lnTo>
                <a:lnTo>
                  <a:pt x="1479" y="3282"/>
                </a:lnTo>
                <a:lnTo>
                  <a:pt x="1508" y="3316"/>
                </a:lnTo>
                <a:lnTo>
                  <a:pt x="1539" y="3350"/>
                </a:lnTo>
                <a:lnTo>
                  <a:pt x="1569" y="3384"/>
                </a:lnTo>
                <a:lnTo>
                  <a:pt x="1602" y="3416"/>
                </a:lnTo>
                <a:lnTo>
                  <a:pt x="1634" y="3448"/>
                </a:lnTo>
                <a:lnTo>
                  <a:pt x="1667" y="3479"/>
                </a:lnTo>
                <a:lnTo>
                  <a:pt x="1702" y="3510"/>
                </a:lnTo>
                <a:lnTo>
                  <a:pt x="1737" y="3539"/>
                </a:lnTo>
                <a:lnTo>
                  <a:pt x="1771" y="3567"/>
                </a:lnTo>
                <a:lnTo>
                  <a:pt x="1808" y="3596"/>
                </a:lnTo>
                <a:lnTo>
                  <a:pt x="1845" y="3622"/>
                </a:lnTo>
                <a:lnTo>
                  <a:pt x="1882" y="3648"/>
                </a:lnTo>
                <a:lnTo>
                  <a:pt x="1920" y="3674"/>
                </a:lnTo>
                <a:lnTo>
                  <a:pt x="1959" y="3698"/>
                </a:lnTo>
                <a:lnTo>
                  <a:pt x="1999" y="3721"/>
                </a:lnTo>
                <a:lnTo>
                  <a:pt x="2039" y="3744"/>
                </a:lnTo>
                <a:lnTo>
                  <a:pt x="2080" y="3765"/>
                </a:lnTo>
                <a:lnTo>
                  <a:pt x="2121" y="3786"/>
                </a:lnTo>
                <a:lnTo>
                  <a:pt x="2163" y="3805"/>
                </a:lnTo>
                <a:lnTo>
                  <a:pt x="2205" y="3824"/>
                </a:lnTo>
                <a:lnTo>
                  <a:pt x="2247" y="3841"/>
                </a:lnTo>
                <a:lnTo>
                  <a:pt x="2291" y="3858"/>
                </a:lnTo>
                <a:lnTo>
                  <a:pt x="2335" y="3873"/>
                </a:lnTo>
                <a:lnTo>
                  <a:pt x="2379" y="3887"/>
                </a:lnTo>
                <a:lnTo>
                  <a:pt x="2425" y="3901"/>
                </a:lnTo>
                <a:lnTo>
                  <a:pt x="2469" y="3913"/>
                </a:lnTo>
                <a:lnTo>
                  <a:pt x="2515" y="3924"/>
                </a:lnTo>
                <a:lnTo>
                  <a:pt x="2562" y="3935"/>
                </a:lnTo>
                <a:lnTo>
                  <a:pt x="2607" y="3943"/>
                </a:lnTo>
                <a:lnTo>
                  <a:pt x="2655" y="3951"/>
                </a:lnTo>
                <a:lnTo>
                  <a:pt x="2702" y="3958"/>
                </a:lnTo>
                <a:lnTo>
                  <a:pt x="2750" y="3963"/>
                </a:lnTo>
                <a:lnTo>
                  <a:pt x="2797" y="3967"/>
                </a:lnTo>
                <a:lnTo>
                  <a:pt x="2845" y="3971"/>
                </a:lnTo>
                <a:lnTo>
                  <a:pt x="2894" y="3973"/>
                </a:lnTo>
                <a:lnTo>
                  <a:pt x="2943" y="3973"/>
                </a:lnTo>
                <a:lnTo>
                  <a:pt x="2992" y="3973"/>
                </a:lnTo>
                <a:lnTo>
                  <a:pt x="3041" y="3971"/>
                </a:lnTo>
                <a:lnTo>
                  <a:pt x="3089" y="3967"/>
                </a:lnTo>
                <a:lnTo>
                  <a:pt x="3138" y="3963"/>
                </a:lnTo>
                <a:lnTo>
                  <a:pt x="3184" y="3958"/>
                </a:lnTo>
                <a:lnTo>
                  <a:pt x="3232" y="3951"/>
                </a:lnTo>
                <a:lnTo>
                  <a:pt x="3279" y="3943"/>
                </a:lnTo>
                <a:lnTo>
                  <a:pt x="3326" y="3935"/>
                </a:lnTo>
                <a:lnTo>
                  <a:pt x="3371" y="3924"/>
                </a:lnTo>
                <a:lnTo>
                  <a:pt x="3417" y="3913"/>
                </a:lnTo>
                <a:lnTo>
                  <a:pt x="3462" y="3901"/>
                </a:lnTo>
                <a:lnTo>
                  <a:pt x="3507" y="3887"/>
                </a:lnTo>
                <a:lnTo>
                  <a:pt x="3552" y="3873"/>
                </a:lnTo>
                <a:lnTo>
                  <a:pt x="3595" y="3858"/>
                </a:lnTo>
                <a:lnTo>
                  <a:pt x="3639" y="3841"/>
                </a:lnTo>
                <a:lnTo>
                  <a:pt x="3682" y="3824"/>
                </a:lnTo>
                <a:lnTo>
                  <a:pt x="3723" y="3805"/>
                </a:lnTo>
                <a:lnTo>
                  <a:pt x="3766" y="3786"/>
                </a:lnTo>
                <a:lnTo>
                  <a:pt x="3807" y="3765"/>
                </a:lnTo>
                <a:lnTo>
                  <a:pt x="3847" y="3744"/>
                </a:lnTo>
                <a:lnTo>
                  <a:pt x="3887" y="3721"/>
                </a:lnTo>
                <a:lnTo>
                  <a:pt x="3927" y="3698"/>
                </a:lnTo>
                <a:lnTo>
                  <a:pt x="3966" y="3674"/>
                </a:lnTo>
                <a:lnTo>
                  <a:pt x="4004" y="3648"/>
                </a:lnTo>
                <a:lnTo>
                  <a:pt x="4042" y="3622"/>
                </a:lnTo>
                <a:lnTo>
                  <a:pt x="4079" y="3596"/>
                </a:lnTo>
                <a:lnTo>
                  <a:pt x="4115" y="3567"/>
                </a:lnTo>
                <a:lnTo>
                  <a:pt x="4150" y="3539"/>
                </a:lnTo>
                <a:lnTo>
                  <a:pt x="4185" y="3510"/>
                </a:lnTo>
                <a:lnTo>
                  <a:pt x="4219" y="3479"/>
                </a:lnTo>
                <a:lnTo>
                  <a:pt x="4253" y="3448"/>
                </a:lnTo>
                <a:lnTo>
                  <a:pt x="4285" y="3416"/>
                </a:lnTo>
                <a:lnTo>
                  <a:pt x="4317" y="3384"/>
                </a:lnTo>
                <a:lnTo>
                  <a:pt x="4348" y="3350"/>
                </a:lnTo>
                <a:lnTo>
                  <a:pt x="4379" y="3316"/>
                </a:lnTo>
                <a:lnTo>
                  <a:pt x="4408" y="3282"/>
                </a:lnTo>
                <a:lnTo>
                  <a:pt x="4436" y="3246"/>
                </a:lnTo>
                <a:lnTo>
                  <a:pt x="4464" y="3210"/>
                </a:lnTo>
                <a:lnTo>
                  <a:pt x="4491" y="3173"/>
                </a:lnTo>
                <a:lnTo>
                  <a:pt x="4517" y="3135"/>
                </a:lnTo>
                <a:lnTo>
                  <a:pt x="4543" y="3097"/>
                </a:lnTo>
                <a:lnTo>
                  <a:pt x="4567" y="3059"/>
                </a:lnTo>
                <a:lnTo>
                  <a:pt x="4589" y="3019"/>
                </a:lnTo>
                <a:lnTo>
                  <a:pt x="4612" y="2978"/>
                </a:lnTo>
                <a:lnTo>
                  <a:pt x="4634" y="2938"/>
                </a:lnTo>
                <a:lnTo>
                  <a:pt x="4655" y="2897"/>
                </a:lnTo>
                <a:lnTo>
                  <a:pt x="4674" y="2856"/>
                </a:lnTo>
                <a:lnTo>
                  <a:pt x="4693" y="2813"/>
                </a:lnTo>
                <a:lnTo>
                  <a:pt x="4710" y="2770"/>
                </a:lnTo>
                <a:lnTo>
                  <a:pt x="4726" y="2726"/>
                </a:lnTo>
                <a:lnTo>
                  <a:pt x="4742" y="2683"/>
                </a:lnTo>
                <a:lnTo>
                  <a:pt x="4757" y="2638"/>
                </a:lnTo>
                <a:lnTo>
                  <a:pt x="4770" y="2594"/>
                </a:lnTo>
                <a:lnTo>
                  <a:pt x="4782" y="2549"/>
                </a:lnTo>
                <a:lnTo>
                  <a:pt x="4793" y="2503"/>
                </a:lnTo>
                <a:lnTo>
                  <a:pt x="4804" y="2457"/>
                </a:lnTo>
                <a:lnTo>
                  <a:pt x="4812" y="2410"/>
                </a:lnTo>
                <a:lnTo>
                  <a:pt x="4820" y="2363"/>
                </a:lnTo>
                <a:lnTo>
                  <a:pt x="4826" y="2317"/>
                </a:lnTo>
                <a:lnTo>
                  <a:pt x="4832" y="2269"/>
                </a:lnTo>
                <a:lnTo>
                  <a:pt x="4836" y="2221"/>
                </a:lnTo>
                <a:lnTo>
                  <a:pt x="4839" y="2172"/>
                </a:lnTo>
                <a:lnTo>
                  <a:pt x="4842" y="2124"/>
                </a:lnTo>
                <a:lnTo>
                  <a:pt x="4842" y="2075"/>
                </a:lnTo>
                <a:lnTo>
                  <a:pt x="4842" y="2026"/>
                </a:lnTo>
                <a:lnTo>
                  <a:pt x="4839" y="1977"/>
                </a:lnTo>
                <a:lnTo>
                  <a:pt x="4836" y="1929"/>
                </a:lnTo>
                <a:lnTo>
                  <a:pt x="4832" y="1881"/>
                </a:lnTo>
                <a:lnTo>
                  <a:pt x="4826" y="1833"/>
                </a:lnTo>
                <a:lnTo>
                  <a:pt x="4820" y="1786"/>
                </a:lnTo>
                <a:lnTo>
                  <a:pt x="4812" y="1739"/>
                </a:lnTo>
                <a:lnTo>
                  <a:pt x="4804" y="1693"/>
                </a:lnTo>
                <a:lnTo>
                  <a:pt x="4793" y="1647"/>
                </a:lnTo>
                <a:lnTo>
                  <a:pt x="4782" y="1601"/>
                </a:lnTo>
                <a:lnTo>
                  <a:pt x="4770" y="1556"/>
                </a:lnTo>
                <a:lnTo>
                  <a:pt x="4757" y="1511"/>
                </a:lnTo>
                <a:lnTo>
                  <a:pt x="4742" y="1467"/>
                </a:lnTo>
                <a:lnTo>
                  <a:pt x="4726" y="1423"/>
                </a:lnTo>
                <a:lnTo>
                  <a:pt x="4710" y="1380"/>
                </a:lnTo>
                <a:lnTo>
                  <a:pt x="4693" y="1336"/>
                </a:lnTo>
                <a:lnTo>
                  <a:pt x="4674" y="1294"/>
                </a:lnTo>
                <a:lnTo>
                  <a:pt x="4655" y="1253"/>
                </a:lnTo>
                <a:lnTo>
                  <a:pt x="4634" y="1211"/>
                </a:lnTo>
                <a:lnTo>
                  <a:pt x="4612" y="1171"/>
                </a:lnTo>
                <a:lnTo>
                  <a:pt x="4589" y="1131"/>
                </a:lnTo>
                <a:lnTo>
                  <a:pt x="4567" y="1092"/>
                </a:lnTo>
                <a:lnTo>
                  <a:pt x="4543" y="1053"/>
                </a:lnTo>
                <a:lnTo>
                  <a:pt x="4517" y="1015"/>
                </a:lnTo>
                <a:lnTo>
                  <a:pt x="4491" y="977"/>
                </a:lnTo>
                <a:lnTo>
                  <a:pt x="4464" y="940"/>
                </a:lnTo>
                <a:lnTo>
                  <a:pt x="4436" y="904"/>
                </a:lnTo>
                <a:lnTo>
                  <a:pt x="4408" y="868"/>
                </a:lnTo>
                <a:lnTo>
                  <a:pt x="4379" y="833"/>
                </a:lnTo>
                <a:lnTo>
                  <a:pt x="4348" y="799"/>
                </a:lnTo>
                <a:lnTo>
                  <a:pt x="4317" y="766"/>
                </a:lnTo>
                <a:lnTo>
                  <a:pt x="4285" y="733"/>
                </a:lnTo>
                <a:lnTo>
                  <a:pt x="4253" y="702"/>
                </a:lnTo>
                <a:lnTo>
                  <a:pt x="4219" y="670"/>
                </a:lnTo>
                <a:lnTo>
                  <a:pt x="4185" y="640"/>
                </a:lnTo>
                <a:lnTo>
                  <a:pt x="4150" y="610"/>
                </a:lnTo>
                <a:lnTo>
                  <a:pt x="4115" y="582"/>
                </a:lnTo>
                <a:lnTo>
                  <a:pt x="4079" y="554"/>
                </a:lnTo>
                <a:lnTo>
                  <a:pt x="4042" y="528"/>
                </a:lnTo>
                <a:lnTo>
                  <a:pt x="4004" y="502"/>
                </a:lnTo>
                <a:lnTo>
                  <a:pt x="3966" y="477"/>
                </a:lnTo>
                <a:lnTo>
                  <a:pt x="3927" y="452"/>
                </a:lnTo>
                <a:lnTo>
                  <a:pt x="3887" y="429"/>
                </a:lnTo>
                <a:lnTo>
                  <a:pt x="3847" y="406"/>
                </a:lnTo>
                <a:lnTo>
                  <a:pt x="3807" y="384"/>
                </a:lnTo>
                <a:lnTo>
                  <a:pt x="3766" y="364"/>
                </a:lnTo>
                <a:lnTo>
                  <a:pt x="3723" y="344"/>
                </a:lnTo>
                <a:lnTo>
                  <a:pt x="3682" y="326"/>
                </a:lnTo>
                <a:lnTo>
                  <a:pt x="3639" y="308"/>
                </a:lnTo>
                <a:lnTo>
                  <a:pt x="3595" y="292"/>
                </a:lnTo>
                <a:lnTo>
                  <a:pt x="3552" y="277"/>
                </a:lnTo>
                <a:lnTo>
                  <a:pt x="3507" y="263"/>
                </a:lnTo>
                <a:lnTo>
                  <a:pt x="3462" y="248"/>
                </a:lnTo>
                <a:lnTo>
                  <a:pt x="3417" y="236"/>
                </a:lnTo>
                <a:lnTo>
                  <a:pt x="3371" y="226"/>
                </a:lnTo>
                <a:lnTo>
                  <a:pt x="3326" y="216"/>
                </a:lnTo>
                <a:lnTo>
                  <a:pt x="3279" y="206"/>
                </a:lnTo>
                <a:lnTo>
                  <a:pt x="3232" y="198"/>
                </a:lnTo>
                <a:lnTo>
                  <a:pt x="3184" y="192"/>
                </a:lnTo>
                <a:lnTo>
                  <a:pt x="3138" y="186"/>
                </a:lnTo>
                <a:lnTo>
                  <a:pt x="3089" y="182"/>
                </a:lnTo>
                <a:lnTo>
                  <a:pt x="3041" y="179"/>
                </a:lnTo>
                <a:lnTo>
                  <a:pt x="2992" y="178"/>
                </a:lnTo>
                <a:lnTo>
                  <a:pt x="2943" y="177"/>
                </a:lnTo>
                <a:close/>
                <a:moveTo>
                  <a:pt x="2943" y="3821"/>
                </a:moveTo>
                <a:lnTo>
                  <a:pt x="2943" y="3821"/>
                </a:lnTo>
                <a:lnTo>
                  <a:pt x="2898" y="3820"/>
                </a:lnTo>
                <a:lnTo>
                  <a:pt x="2854" y="3817"/>
                </a:lnTo>
                <a:lnTo>
                  <a:pt x="2809" y="3815"/>
                </a:lnTo>
                <a:lnTo>
                  <a:pt x="2765" y="3811"/>
                </a:lnTo>
                <a:lnTo>
                  <a:pt x="2721" y="3807"/>
                </a:lnTo>
                <a:lnTo>
                  <a:pt x="2678" y="3800"/>
                </a:lnTo>
                <a:lnTo>
                  <a:pt x="2634" y="3792"/>
                </a:lnTo>
                <a:lnTo>
                  <a:pt x="2592" y="3785"/>
                </a:lnTo>
                <a:lnTo>
                  <a:pt x="2550" y="3775"/>
                </a:lnTo>
                <a:lnTo>
                  <a:pt x="2507" y="3765"/>
                </a:lnTo>
                <a:lnTo>
                  <a:pt x="2466" y="3754"/>
                </a:lnTo>
                <a:lnTo>
                  <a:pt x="2425" y="3741"/>
                </a:lnTo>
                <a:lnTo>
                  <a:pt x="2384" y="3728"/>
                </a:lnTo>
                <a:lnTo>
                  <a:pt x="2343" y="3714"/>
                </a:lnTo>
                <a:lnTo>
                  <a:pt x="2304" y="3699"/>
                </a:lnTo>
                <a:lnTo>
                  <a:pt x="2265" y="3683"/>
                </a:lnTo>
                <a:lnTo>
                  <a:pt x="2226" y="3665"/>
                </a:lnTo>
                <a:lnTo>
                  <a:pt x="2187" y="3648"/>
                </a:lnTo>
                <a:lnTo>
                  <a:pt x="2150" y="3629"/>
                </a:lnTo>
                <a:lnTo>
                  <a:pt x="2112" y="3609"/>
                </a:lnTo>
                <a:lnTo>
                  <a:pt x="2075" y="3589"/>
                </a:lnTo>
                <a:lnTo>
                  <a:pt x="2039" y="3567"/>
                </a:lnTo>
                <a:lnTo>
                  <a:pt x="2003" y="3545"/>
                </a:lnTo>
                <a:lnTo>
                  <a:pt x="1968" y="3522"/>
                </a:lnTo>
                <a:lnTo>
                  <a:pt x="1933" y="3498"/>
                </a:lnTo>
                <a:lnTo>
                  <a:pt x="1900" y="3473"/>
                </a:lnTo>
                <a:lnTo>
                  <a:pt x="1866" y="3448"/>
                </a:lnTo>
                <a:lnTo>
                  <a:pt x="1833" y="3421"/>
                </a:lnTo>
                <a:lnTo>
                  <a:pt x="1802" y="3394"/>
                </a:lnTo>
                <a:lnTo>
                  <a:pt x="1770" y="3366"/>
                </a:lnTo>
                <a:lnTo>
                  <a:pt x="1740" y="3338"/>
                </a:lnTo>
                <a:lnTo>
                  <a:pt x="1709" y="3309"/>
                </a:lnTo>
                <a:lnTo>
                  <a:pt x="1680" y="3278"/>
                </a:lnTo>
                <a:lnTo>
                  <a:pt x="1652" y="3248"/>
                </a:lnTo>
                <a:lnTo>
                  <a:pt x="1624" y="3216"/>
                </a:lnTo>
                <a:lnTo>
                  <a:pt x="1596" y="3185"/>
                </a:lnTo>
                <a:lnTo>
                  <a:pt x="1570" y="3152"/>
                </a:lnTo>
                <a:lnTo>
                  <a:pt x="1545" y="3119"/>
                </a:lnTo>
                <a:lnTo>
                  <a:pt x="1520" y="3085"/>
                </a:lnTo>
                <a:lnTo>
                  <a:pt x="1496" y="3050"/>
                </a:lnTo>
                <a:lnTo>
                  <a:pt x="1473" y="3015"/>
                </a:lnTo>
                <a:lnTo>
                  <a:pt x="1451" y="2979"/>
                </a:lnTo>
                <a:lnTo>
                  <a:pt x="1429" y="2943"/>
                </a:lnTo>
                <a:lnTo>
                  <a:pt x="1408" y="2906"/>
                </a:lnTo>
                <a:lnTo>
                  <a:pt x="1389" y="2869"/>
                </a:lnTo>
                <a:lnTo>
                  <a:pt x="1370" y="2831"/>
                </a:lnTo>
                <a:lnTo>
                  <a:pt x="1352" y="2793"/>
                </a:lnTo>
                <a:lnTo>
                  <a:pt x="1336" y="2753"/>
                </a:lnTo>
                <a:lnTo>
                  <a:pt x="1319" y="2714"/>
                </a:lnTo>
                <a:lnTo>
                  <a:pt x="1304" y="2674"/>
                </a:lnTo>
                <a:lnTo>
                  <a:pt x="1290" y="2634"/>
                </a:lnTo>
                <a:lnTo>
                  <a:pt x="1276" y="2594"/>
                </a:lnTo>
                <a:lnTo>
                  <a:pt x="1264" y="2552"/>
                </a:lnTo>
                <a:lnTo>
                  <a:pt x="1253" y="2510"/>
                </a:lnTo>
                <a:lnTo>
                  <a:pt x="1242" y="2469"/>
                </a:lnTo>
                <a:lnTo>
                  <a:pt x="1233" y="2426"/>
                </a:lnTo>
                <a:lnTo>
                  <a:pt x="1225" y="2383"/>
                </a:lnTo>
                <a:lnTo>
                  <a:pt x="1218" y="2340"/>
                </a:lnTo>
                <a:lnTo>
                  <a:pt x="1212" y="2297"/>
                </a:lnTo>
                <a:lnTo>
                  <a:pt x="1206" y="2254"/>
                </a:lnTo>
                <a:lnTo>
                  <a:pt x="1203" y="2209"/>
                </a:lnTo>
                <a:lnTo>
                  <a:pt x="1200" y="2164"/>
                </a:lnTo>
                <a:lnTo>
                  <a:pt x="1199" y="2120"/>
                </a:lnTo>
                <a:lnTo>
                  <a:pt x="1198" y="2075"/>
                </a:lnTo>
                <a:lnTo>
                  <a:pt x="1199" y="2030"/>
                </a:lnTo>
                <a:lnTo>
                  <a:pt x="1200" y="1985"/>
                </a:lnTo>
                <a:lnTo>
                  <a:pt x="1203" y="1941"/>
                </a:lnTo>
                <a:lnTo>
                  <a:pt x="1206" y="1897"/>
                </a:lnTo>
                <a:lnTo>
                  <a:pt x="1212" y="1852"/>
                </a:lnTo>
                <a:lnTo>
                  <a:pt x="1218" y="1809"/>
                </a:lnTo>
                <a:lnTo>
                  <a:pt x="1225" y="1767"/>
                </a:lnTo>
                <a:lnTo>
                  <a:pt x="1233" y="1723"/>
                </a:lnTo>
                <a:lnTo>
                  <a:pt x="1242" y="1681"/>
                </a:lnTo>
                <a:lnTo>
                  <a:pt x="1253" y="1639"/>
                </a:lnTo>
                <a:lnTo>
                  <a:pt x="1264" y="1597"/>
                </a:lnTo>
                <a:lnTo>
                  <a:pt x="1276" y="1557"/>
                </a:lnTo>
                <a:lnTo>
                  <a:pt x="1290" y="1516"/>
                </a:lnTo>
                <a:lnTo>
                  <a:pt x="1304" y="1475"/>
                </a:lnTo>
                <a:lnTo>
                  <a:pt x="1319" y="1435"/>
                </a:lnTo>
                <a:lnTo>
                  <a:pt x="1336" y="1396"/>
                </a:lnTo>
                <a:lnTo>
                  <a:pt x="1352" y="1357"/>
                </a:lnTo>
                <a:lnTo>
                  <a:pt x="1370" y="1319"/>
                </a:lnTo>
                <a:lnTo>
                  <a:pt x="1389" y="1281"/>
                </a:lnTo>
                <a:lnTo>
                  <a:pt x="1408" y="1244"/>
                </a:lnTo>
                <a:lnTo>
                  <a:pt x="1429" y="1207"/>
                </a:lnTo>
                <a:lnTo>
                  <a:pt x="1451" y="1170"/>
                </a:lnTo>
                <a:lnTo>
                  <a:pt x="1473" y="1135"/>
                </a:lnTo>
                <a:lnTo>
                  <a:pt x="1496" y="1099"/>
                </a:lnTo>
                <a:lnTo>
                  <a:pt x="1520" y="1065"/>
                </a:lnTo>
                <a:lnTo>
                  <a:pt x="1545" y="1031"/>
                </a:lnTo>
                <a:lnTo>
                  <a:pt x="1570" y="998"/>
                </a:lnTo>
                <a:lnTo>
                  <a:pt x="1596" y="966"/>
                </a:lnTo>
                <a:lnTo>
                  <a:pt x="1624" y="933"/>
                </a:lnTo>
                <a:lnTo>
                  <a:pt x="1652" y="902"/>
                </a:lnTo>
                <a:lnTo>
                  <a:pt x="1680" y="871"/>
                </a:lnTo>
                <a:lnTo>
                  <a:pt x="1709" y="841"/>
                </a:lnTo>
                <a:lnTo>
                  <a:pt x="1740" y="812"/>
                </a:lnTo>
                <a:lnTo>
                  <a:pt x="1770" y="783"/>
                </a:lnTo>
                <a:lnTo>
                  <a:pt x="1802" y="756"/>
                </a:lnTo>
                <a:lnTo>
                  <a:pt x="1833" y="729"/>
                </a:lnTo>
                <a:lnTo>
                  <a:pt x="1866" y="703"/>
                </a:lnTo>
                <a:lnTo>
                  <a:pt x="1900" y="677"/>
                </a:lnTo>
                <a:lnTo>
                  <a:pt x="1933" y="652"/>
                </a:lnTo>
                <a:lnTo>
                  <a:pt x="1968" y="628"/>
                </a:lnTo>
                <a:lnTo>
                  <a:pt x="2003" y="605"/>
                </a:lnTo>
                <a:lnTo>
                  <a:pt x="2039" y="582"/>
                </a:lnTo>
                <a:lnTo>
                  <a:pt x="2075" y="561"/>
                </a:lnTo>
                <a:lnTo>
                  <a:pt x="2112" y="541"/>
                </a:lnTo>
                <a:lnTo>
                  <a:pt x="2150" y="520"/>
                </a:lnTo>
                <a:lnTo>
                  <a:pt x="2187" y="502"/>
                </a:lnTo>
                <a:lnTo>
                  <a:pt x="2226" y="484"/>
                </a:lnTo>
                <a:lnTo>
                  <a:pt x="2265" y="467"/>
                </a:lnTo>
                <a:lnTo>
                  <a:pt x="2304" y="451"/>
                </a:lnTo>
                <a:lnTo>
                  <a:pt x="2343" y="435"/>
                </a:lnTo>
                <a:lnTo>
                  <a:pt x="2384" y="421"/>
                </a:lnTo>
                <a:lnTo>
                  <a:pt x="2425" y="408"/>
                </a:lnTo>
                <a:lnTo>
                  <a:pt x="2466" y="396"/>
                </a:lnTo>
                <a:lnTo>
                  <a:pt x="2507" y="384"/>
                </a:lnTo>
                <a:lnTo>
                  <a:pt x="2550" y="374"/>
                </a:lnTo>
                <a:lnTo>
                  <a:pt x="2592" y="365"/>
                </a:lnTo>
                <a:lnTo>
                  <a:pt x="2634" y="357"/>
                </a:lnTo>
                <a:lnTo>
                  <a:pt x="2678" y="349"/>
                </a:lnTo>
                <a:lnTo>
                  <a:pt x="2721" y="343"/>
                </a:lnTo>
                <a:lnTo>
                  <a:pt x="2765" y="339"/>
                </a:lnTo>
                <a:lnTo>
                  <a:pt x="2809" y="334"/>
                </a:lnTo>
                <a:lnTo>
                  <a:pt x="2854" y="332"/>
                </a:lnTo>
                <a:lnTo>
                  <a:pt x="2898" y="330"/>
                </a:lnTo>
                <a:lnTo>
                  <a:pt x="2943" y="330"/>
                </a:lnTo>
                <a:lnTo>
                  <a:pt x="2989" y="330"/>
                </a:lnTo>
                <a:lnTo>
                  <a:pt x="3033" y="332"/>
                </a:lnTo>
                <a:lnTo>
                  <a:pt x="3078" y="334"/>
                </a:lnTo>
                <a:lnTo>
                  <a:pt x="3121" y="339"/>
                </a:lnTo>
                <a:lnTo>
                  <a:pt x="3165" y="343"/>
                </a:lnTo>
                <a:lnTo>
                  <a:pt x="3208" y="349"/>
                </a:lnTo>
                <a:lnTo>
                  <a:pt x="3252" y="357"/>
                </a:lnTo>
                <a:lnTo>
                  <a:pt x="3295" y="365"/>
                </a:lnTo>
                <a:lnTo>
                  <a:pt x="3337" y="374"/>
                </a:lnTo>
                <a:lnTo>
                  <a:pt x="3379" y="384"/>
                </a:lnTo>
                <a:lnTo>
                  <a:pt x="3420" y="396"/>
                </a:lnTo>
                <a:lnTo>
                  <a:pt x="3461" y="408"/>
                </a:lnTo>
                <a:lnTo>
                  <a:pt x="3503" y="421"/>
                </a:lnTo>
                <a:lnTo>
                  <a:pt x="3543" y="435"/>
                </a:lnTo>
                <a:lnTo>
                  <a:pt x="3583" y="451"/>
                </a:lnTo>
                <a:lnTo>
                  <a:pt x="3622" y="467"/>
                </a:lnTo>
                <a:lnTo>
                  <a:pt x="3661" y="484"/>
                </a:lnTo>
                <a:lnTo>
                  <a:pt x="3699" y="502"/>
                </a:lnTo>
                <a:lnTo>
                  <a:pt x="3737" y="520"/>
                </a:lnTo>
                <a:lnTo>
                  <a:pt x="3774" y="541"/>
                </a:lnTo>
                <a:lnTo>
                  <a:pt x="3811" y="561"/>
                </a:lnTo>
                <a:lnTo>
                  <a:pt x="3848" y="582"/>
                </a:lnTo>
                <a:lnTo>
                  <a:pt x="3883" y="605"/>
                </a:lnTo>
                <a:lnTo>
                  <a:pt x="3919" y="628"/>
                </a:lnTo>
                <a:lnTo>
                  <a:pt x="3954" y="652"/>
                </a:lnTo>
                <a:lnTo>
                  <a:pt x="3987" y="677"/>
                </a:lnTo>
                <a:lnTo>
                  <a:pt x="4020" y="703"/>
                </a:lnTo>
                <a:lnTo>
                  <a:pt x="4053" y="729"/>
                </a:lnTo>
                <a:lnTo>
                  <a:pt x="4085" y="756"/>
                </a:lnTo>
                <a:lnTo>
                  <a:pt x="4117" y="783"/>
                </a:lnTo>
                <a:lnTo>
                  <a:pt x="4147" y="812"/>
                </a:lnTo>
                <a:lnTo>
                  <a:pt x="4178" y="841"/>
                </a:lnTo>
                <a:lnTo>
                  <a:pt x="4207" y="871"/>
                </a:lnTo>
                <a:lnTo>
                  <a:pt x="4235" y="902"/>
                </a:lnTo>
                <a:lnTo>
                  <a:pt x="4262" y="933"/>
                </a:lnTo>
                <a:lnTo>
                  <a:pt x="4289" y="966"/>
                </a:lnTo>
                <a:lnTo>
                  <a:pt x="4317" y="998"/>
                </a:lnTo>
                <a:lnTo>
                  <a:pt x="4342" y="1031"/>
                </a:lnTo>
                <a:lnTo>
                  <a:pt x="4367" y="1065"/>
                </a:lnTo>
                <a:lnTo>
                  <a:pt x="4391" y="1099"/>
                </a:lnTo>
                <a:lnTo>
                  <a:pt x="4413" y="1135"/>
                </a:lnTo>
                <a:lnTo>
                  <a:pt x="4436" y="1170"/>
                </a:lnTo>
                <a:lnTo>
                  <a:pt x="4457" y="1207"/>
                </a:lnTo>
                <a:lnTo>
                  <a:pt x="4478" y="1244"/>
                </a:lnTo>
                <a:lnTo>
                  <a:pt x="4498" y="1281"/>
                </a:lnTo>
                <a:lnTo>
                  <a:pt x="4517" y="1319"/>
                </a:lnTo>
                <a:lnTo>
                  <a:pt x="4534" y="1357"/>
                </a:lnTo>
                <a:lnTo>
                  <a:pt x="4551" y="1396"/>
                </a:lnTo>
                <a:lnTo>
                  <a:pt x="4568" y="1435"/>
                </a:lnTo>
                <a:lnTo>
                  <a:pt x="4583" y="1475"/>
                </a:lnTo>
                <a:lnTo>
                  <a:pt x="4597" y="1516"/>
                </a:lnTo>
                <a:lnTo>
                  <a:pt x="4610" y="1557"/>
                </a:lnTo>
                <a:lnTo>
                  <a:pt x="4623" y="1597"/>
                </a:lnTo>
                <a:lnTo>
                  <a:pt x="4634" y="1639"/>
                </a:lnTo>
                <a:lnTo>
                  <a:pt x="4644" y="1681"/>
                </a:lnTo>
                <a:lnTo>
                  <a:pt x="4654" y="1723"/>
                </a:lnTo>
                <a:lnTo>
                  <a:pt x="4661" y="1767"/>
                </a:lnTo>
                <a:lnTo>
                  <a:pt x="4669" y="1809"/>
                </a:lnTo>
                <a:lnTo>
                  <a:pt x="4675" y="1852"/>
                </a:lnTo>
                <a:lnTo>
                  <a:pt x="4680" y="1897"/>
                </a:lnTo>
                <a:lnTo>
                  <a:pt x="4684" y="1941"/>
                </a:lnTo>
                <a:lnTo>
                  <a:pt x="4687" y="1985"/>
                </a:lnTo>
                <a:lnTo>
                  <a:pt x="4688" y="2030"/>
                </a:lnTo>
                <a:lnTo>
                  <a:pt x="4689" y="2075"/>
                </a:lnTo>
                <a:lnTo>
                  <a:pt x="4688" y="2120"/>
                </a:lnTo>
                <a:lnTo>
                  <a:pt x="4687" y="2164"/>
                </a:lnTo>
                <a:lnTo>
                  <a:pt x="4684" y="2209"/>
                </a:lnTo>
                <a:lnTo>
                  <a:pt x="4680" y="2254"/>
                </a:lnTo>
                <a:lnTo>
                  <a:pt x="4675" y="2297"/>
                </a:lnTo>
                <a:lnTo>
                  <a:pt x="4669" y="2340"/>
                </a:lnTo>
                <a:lnTo>
                  <a:pt x="4661" y="2383"/>
                </a:lnTo>
                <a:lnTo>
                  <a:pt x="4654" y="2426"/>
                </a:lnTo>
                <a:lnTo>
                  <a:pt x="4644" y="2469"/>
                </a:lnTo>
                <a:lnTo>
                  <a:pt x="4634" y="2510"/>
                </a:lnTo>
                <a:lnTo>
                  <a:pt x="4623" y="2552"/>
                </a:lnTo>
                <a:lnTo>
                  <a:pt x="4610" y="2594"/>
                </a:lnTo>
                <a:lnTo>
                  <a:pt x="4597" y="2634"/>
                </a:lnTo>
                <a:lnTo>
                  <a:pt x="4583" y="2674"/>
                </a:lnTo>
                <a:lnTo>
                  <a:pt x="4568" y="2714"/>
                </a:lnTo>
                <a:lnTo>
                  <a:pt x="4551" y="2753"/>
                </a:lnTo>
                <a:lnTo>
                  <a:pt x="4534" y="2793"/>
                </a:lnTo>
                <a:lnTo>
                  <a:pt x="4517" y="2831"/>
                </a:lnTo>
                <a:lnTo>
                  <a:pt x="4498" y="2869"/>
                </a:lnTo>
                <a:lnTo>
                  <a:pt x="4478" y="2906"/>
                </a:lnTo>
                <a:lnTo>
                  <a:pt x="4457" y="2943"/>
                </a:lnTo>
                <a:lnTo>
                  <a:pt x="4436" y="2979"/>
                </a:lnTo>
                <a:lnTo>
                  <a:pt x="4413" y="3015"/>
                </a:lnTo>
                <a:lnTo>
                  <a:pt x="4391" y="3050"/>
                </a:lnTo>
                <a:lnTo>
                  <a:pt x="4367" y="3085"/>
                </a:lnTo>
                <a:lnTo>
                  <a:pt x="4342" y="3119"/>
                </a:lnTo>
                <a:lnTo>
                  <a:pt x="4317" y="3152"/>
                </a:lnTo>
                <a:lnTo>
                  <a:pt x="4289" y="3185"/>
                </a:lnTo>
                <a:lnTo>
                  <a:pt x="4262" y="3216"/>
                </a:lnTo>
                <a:lnTo>
                  <a:pt x="4235" y="3248"/>
                </a:lnTo>
                <a:lnTo>
                  <a:pt x="4207" y="3278"/>
                </a:lnTo>
                <a:lnTo>
                  <a:pt x="4178" y="3309"/>
                </a:lnTo>
                <a:lnTo>
                  <a:pt x="4147" y="3338"/>
                </a:lnTo>
                <a:lnTo>
                  <a:pt x="4117" y="3366"/>
                </a:lnTo>
                <a:lnTo>
                  <a:pt x="4085" y="3394"/>
                </a:lnTo>
                <a:lnTo>
                  <a:pt x="4053" y="3421"/>
                </a:lnTo>
                <a:lnTo>
                  <a:pt x="4020" y="3448"/>
                </a:lnTo>
                <a:lnTo>
                  <a:pt x="3987" y="3473"/>
                </a:lnTo>
                <a:lnTo>
                  <a:pt x="3954" y="3498"/>
                </a:lnTo>
                <a:lnTo>
                  <a:pt x="3919" y="3522"/>
                </a:lnTo>
                <a:lnTo>
                  <a:pt x="3883" y="3545"/>
                </a:lnTo>
                <a:lnTo>
                  <a:pt x="3848" y="3567"/>
                </a:lnTo>
                <a:lnTo>
                  <a:pt x="3811" y="3589"/>
                </a:lnTo>
                <a:lnTo>
                  <a:pt x="3774" y="3609"/>
                </a:lnTo>
                <a:lnTo>
                  <a:pt x="3737" y="3629"/>
                </a:lnTo>
                <a:lnTo>
                  <a:pt x="3699" y="3648"/>
                </a:lnTo>
                <a:lnTo>
                  <a:pt x="3661" y="3665"/>
                </a:lnTo>
                <a:lnTo>
                  <a:pt x="3622" y="3683"/>
                </a:lnTo>
                <a:lnTo>
                  <a:pt x="3583" y="3699"/>
                </a:lnTo>
                <a:lnTo>
                  <a:pt x="3543" y="3714"/>
                </a:lnTo>
                <a:lnTo>
                  <a:pt x="3503" y="3728"/>
                </a:lnTo>
                <a:lnTo>
                  <a:pt x="3461" y="3741"/>
                </a:lnTo>
                <a:lnTo>
                  <a:pt x="3420" y="3754"/>
                </a:lnTo>
                <a:lnTo>
                  <a:pt x="3379" y="3765"/>
                </a:lnTo>
                <a:lnTo>
                  <a:pt x="3337" y="3775"/>
                </a:lnTo>
                <a:lnTo>
                  <a:pt x="3295" y="3785"/>
                </a:lnTo>
                <a:lnTo>
                  <a:pt x="3252" y="3792"/>
                </a:lnTo>
                <a:lnTo>
                  <a:pt x="3208" y="3800"/>
                </a:lnTo>
                <a:lnTo>
                  <a:pt x="3165" y="3807"/>
                </a:lnTo>
                <a:lnTo>
                  <a:pt x="3121" y="3811"/>
                </a:lnTo>
                <a:lnTo>
                  <a:pt x="3078" y="3815"/>
                </a:lnTo>
                <a:lnTo>
                  <a:pt x="3033" y="3817"/>
                </a:lnTo>
                <a:lnTo>
                  <a:pt x="2989" y="3820"/>
                </a:lnTo>
                <a:lnTo>
                  <a:pt x="2943" y="3821"/>
                </a:lnTo>
                <a:close/>
                <a:moveTo>
                  <a:pt x="2943" y="482"/>
                </a:moveTo>
                <a:lnTo>
                  <a:pt x="2943" y="482"/>
                </a:lnTo>
                <a:lnTo>
                  <a:pt x="2902" y="483"/>
                </a:lnTo>
                <a:lnTo>
                  <a:pt x="2861" y="484"/>
                </a:lnTo>
                <a:lnTo>
                  <a:pt x="2821" y="486"/>
                </a:lnTo>
                <a:lnTo>
                  <a:pt x="2781" y="491"/>
                </a:lnTo>
                <a:lnTo>
                  <a:pt x="2741" y="495"/>
                </a:lnTo>
                <a:lnTo>
                  <a:pt x="2701" y="501"/>
                </a:lnTo>
                <a:lnTo>
                  <a:pt x="2661" y="507"/>
                </a:lnTo>
                <a:lnTo>
                  <a:pt x="2622" y="515"/>
                </a:lnTo>
                <a:lnTo>
                  <a:pt x="2584" y="523"/>
                </a:lnTo>
                <a:lnTo>
                  <a:pt x="2545" y="532"/>
                </a:lnTo>
                <a:lnTo>
                  <a:pt x="2507" y="543"/>
                </a:lnTo>
                <a:lnTo>
                  <a:pt x="2470" y="554"/>
                </a:lnTo>
                <a:lnTo>
                  <a:pt x="2433" y="566"/>
                </a:lnTo>
                <a:lnTo>
                  <a:pt x="2396" y="579"/>
                </a:lnTo>
                <a:lnTo>
                  <a:pt x="2359" y="593"/>
                </a:lnTo>
                <a:lnTo>
                  <a:pt x="2324" y="607"/>
                </a:lnTo>
                <a:lnTo>
                  <a:pt x="2289" y="623"/>
                </a:lnTo>
                <a:lnTo>
                  <a:pt x="2253" y="640"/>
                </a:lnTo>
                <a:lnTo>
                  <a:pt x="2219" y="657"/>
                </a:lnTo>
                <a:lnTo>
                  <a:pt x="2184" y="674"/>
                </a:lnTo>
                <a:lnTo>
                  <a:pt x="2151" y="694"/>
                </a:lnTo>
                <a:lnTo>
                  <a:pt x="2118" y="714"/>
                </a:lnTo>
                <a:lnTo>
                  <a:pt x="2085" y="733"/>
                </a:lnTo>
                <a:lnTo>
                  <a:pt x="2053" y="755"/>
                </a:lnTo>
                <a:lnTo>
                  <a:pt x="2021" y="777"/>
                </a:lnTo>
                <a:lnTo>
                  <a:pt x="1991" y="799"/>
                </a:lnTo>
                <a:lnTo>
                  <a:pt x="1961" y="822"/>
                </a:lnTo>
                <a:lnTo>
                  <a:pt x="1930" y="846"/>
                </a:lnTo>
                <a:lnTo>
                  <a:pt x="1902" y="871"/>
                </a:lnTo>
                <a:lnTo>
                  <a:pt x="1872" y="896"/>
                </a:lnTo>
                <a:lnTo>
                  <a:pt x="1844" y="922"/>
                </a:lnTo>
                <a:lnTo>
                  <a:pt x="1817" y="949"/>
                </a:lnTo>
                <a:lnTo>
                  <a:pt x="1791" y="977"/>
                </a:lnTo>
                <a:lnTo>
                  <a:pt x="1765" y="1005"/>
                </a:lnTo>
                <a:lnTo>
                  <a:pt x="1739" y="1033"/>
                </a:lnTo>
                <a:lnTo>
                  <a:pt x="1715" y="1062"/>
                </a:lnTo>
                <a:lnTo>
                  <a:pt x="1691" y="1092"/>
                </a:lnTo>
                <a:lnTo>
                  <a:pt x="1667" y="1122"/>
                </a:lnTo>
                <a:lnTo>
                  <a:pt x="1644" y="1154"/>
                </a:lnTo>
                <a:lnTo>
                  <a:pt x="1623" y="1185"/>
                </a:lnTo>
                <a:lnTo>
                  <a:pt x="1602" y="1217"/>
                </a:lnTo>
                <a:lnTo>
                  <a:pt x="1581" y="1249"/>
                </a:lnTo>
                <a:lnTo>
                  <a:pt x="1562" y="1283"/>
                </a:lnTo>
                <a:lnTo>
                  <a:pt x="1543" y="1317"/>
                </a:lnTo>
                <a:lnTo>
                  <a:pt x="1525" y="1350"/>
                </a:lnTo>
                <a:lnTo>
                  <a:pt x="1507" y="1385"/>
                </a:lnTo>
                <a:lnTo>
                  <a:pt x="1491" y="1420"/>
                </a:lnTo>
                <a:lnTo>
                  <a:pt x="1476" y="1456"/>
                </a:lnTo>
                <a:lnTo>
                  <a:pt x="1461" y="1492"/>
                </a:lnTo>
                <a:lnTo>
                  <a:pt x="1448" y="1528"/>
                </a:lnTo>
                <a:lnTo>
                  <a:pt x="1435" y="1564"/>
                </a:lnTo>
                <a:lnTo>
                  <a:pt x="1423" y="1601"/>
                </a:lnTo>
                <a:lnTo>
                  <a:pt x="1411" y="1639"/>
                </a:lnTo>
                <a:lnTo>
                  <a:pt x="1401" y="1678"/>
                </a:lnTo>
                <a:lnTo>
                  <a:pt x="1391" y="1716"/>
                </a:lnTo>
                <a:lnTo>
                  <a:pt x="1382" y="1755"/>
                </a:lnTo>
                <a:lnTo>
                  <a:pt x="1375" y="1793"/>
                </a:lnTo>
                <a:lnTo>
                  <a:pt x="1368" y="1833"/>
                </a:lnTo>
                <a:lnTo>
                  <a:pt x="1363" y="1872"/>
                </a:lnTo>
                <a:lnTo>
                  <a:pt x="1358" y="1912"/>
                </a:lnTo>
                <a:lnTo>
                  <a:pt x="1355" y="1952"/>
                </a:lnTo>
                <a:lnTo>
                  <a:pt x="1352" y="1993"/>
                </a:lnTo>
                <a:lnTo>
                  <a:pt x="1351" y="2034"/>
                </a:lnTo>
                <a:lnTo>
                  <a:pt x="1351" y="2075"/>
                </a:lnTo>
                <a:lnTo>
                  <a:pt x="1351" y="2115"/>
                </a:lnTo>
                <a:lnTo>
                  <a:pt x="1352" y="2157"/>
                </a:lnTo>
                <a:lnTo>
                  <a:pt x="1355" y="2197"/>
                </a:lnTo>
                <a:lnTo>
                  <a:pt x="1358" y="2237"/>
                </a:lnTo>
                <a:lnTo>
                  <a:pt x="1363" y="2277"/>
                </a:lnTo>
                <a:lnTo>
                  <a:pt x="1368" y="2317"/>
                </a:lnTo>
                <a:lnTo>
                  <a:pt x="1375" y="2357"/>
                </a:lnTo>
                <a:lnTo>
                  <a:pt x="1382" y="2396"/>
                </a:lnTo>
                <a:lnTo>
                  <a:pt x="1391" y="2434"/>
                </a:lnTo>
                <a:lnTo>
                  <a:pt x="1401" y="2472"/>
                </a:lnTo>
                <a:lnTo>
                  <a:pt x="1411" y="2510"/>
                </a:lnTo>
                <a:lnTo>
                  <a:pt x="1423" y="2548"/>
                </a:lnTo>
                <a:lnTo>
                  <a:pt x="1435" y="2585"/>
                </a:lnTo>
                <a:lnTo>
                  <a:pt x="1448" y="2622"/>
                </a:lnTo>
                <a:lnTo>
                  <a:pt x="1461" y="2658"/>
                </a:lnTo>
                <a:lnTo>
                  <a:pt x="1476" y="2694"/>
                </a:lnTo>
                <a:lnTo>
                  <a:pt x="1491" y="2730"/>
                </a:lnTo>
                <a:lnTo>
                  <a:pt x="1507" y="2764"/>
                </a:lnTo>
                <a:lnTo>
                  <a:pt x="1525" y="2799"/>
                </a:lnTo>
                <a:lnTo>
                  <a:pt x="1543" y="2834"/>
                </a:lnTo>
                <a:lnTo>
                  <a:pt x="1562" y="2866"/>
                </a:lnTo>
                <a:lnTo>
                  <a:pt x="1581" y="2900"/>
                </a:lnTo>
                <a:lnTo>
                  <a:pt x="1602" y="2933"/>
                </a:lnTo>
                <a:lnTo>
                  <a:pt x="1623" y="2964"/>
                </a:lnTo>
                <a:lnTo>
                  <a:pt x="1644" y="2996"/>
                </a:lnTo>
                <a:lnTo>
                  <a:pt x="1667" y="3027"/>
                </a:lnTo>
                <a:lnTo>
                  <a:pt x="1691" y="3058"/>
                </a:lnTo>
                <a:lnTo>
                  <a:pt x="1715" y="3087"/>
                </a:lnTo>
                <a:lnTo>
                  <a:pt x="1739" y="3116"/>
                </a:lnTo>
                <a:lnTo>
                  <a:pt x="1765" y="3145"/>
                </a:lnTo>
                <a:lnTo>
                  <a:pt x="1791" y="3173"/>
                </a:lnTo>
                <a:lnTo>
                  <a:pt x="1817" y="3200"/>
                </a:lnTo>
                <a:lnTo>
                  <a:pt x="1844" y="3227"/>
                </a:lnTo>
                <a:lnTo>
                  <a:pt x="1872" y="3253"/>
                </a:lnTo>
                <a:lnTo>
                  <a:pt x="1902" y="3278"/>
                </a:lnTo>
                <a:lnTo>
                  <a:pt x="1930" y="3303"/>
                </a:lnTo>
                <a:lnTo>
                  <a:pt x="1961" y="3327"/>
                </a:lnTo>
                <a:lnTo>
                  <a:pt x="1991" y="3351"/>
                </a:lnTo>
                <a:lnTo>
                  <a:pt x="2021" y="3373"/>
                </a:lnTo>
                <a:lnTo>
                  <a:pt x="2053" y="3395"/>
                </a:lnTo>
                <a:lnTo>
                  <a:pt x="2085" y="3416"/>
                </a:lnTo>
                <a:lnTo>
                  <a:pt x="2118" y="3437"/>
                </a:lnTo>
                <a:lnTo>
                  <a:pt x="2151" y="3457"/>
                </a:lnTo>
                <a:lnTo>
                  <a:pt x="2184" y="3475"/>
                </a:lnTo>
                <a:lnTo>
                  <a:pt x="2219" y="3494"/>
                </a:lnTo>
                <a:lnTo>
                  <a:pt x="2253" y="3510"/>
                </a:lnTo>
                <a:lnTo>
                  <a:pt x="2289" y="3526"/>
                </a:lnTo>
                <a:lnTo>
                  <a:pt x="2324" y="3542"/>
                </a:lnTo>
                <a:lnTo>
                  <a:pt x="2359" y="3557"/>
                </a:lnTo>
                <a:lnTo>
                  <a:pt x="2396" y="3571"/>
                </a:lnTo>
                <a:lnTo>
                  <a:pt x="2433" y="3584"/>
                </a:lnTo>
                <a:lnTo>
                  <a:pt x="2470" y="3596"/>
                </a:lnTo>
                <a:lnTo>
                  <a:pt x="2507" y="3607"/>
                </a:lnTo>
                <a:lnTo>
                  <a:pt x="2545" y="3617"/>
                </a:lnTo>
                <a:lnTo>
                  <a:pt x="2584" y="3627"/>
                </a:lnTo>
                <a:lnTo>
                  <a:pt x="2622" y="3635"/>
                </a:lnTo>
                <a:lnTo>
                  <a:pt x="2661" y="3642"/>
                </a:lnTo>
                <a:lnTo>
                  <a:pt x="2701" y="3649"/>
                </a:lnTo>
                <a:lnTo>
                  <a:pt x="2741" y="3654"/>
                </a:lnTo>
                <a:lnTo>
                  <a:pt x="2781" y="3660"/>
                </a:lnTo>
                <a:lnTo>
                  <a:pt x="2821" y="3663"/>
                </a:lnTo>
                <a:lnTo>
                  <a:pt x="2861" y="3665"/>
                </a:lnTo>
                <a:lnTo>
                  <a:pt x="2902" y="3667"/>
                </a:lnTo>
                <a:lnTo>
                  <a:pt x="2943" y="3667"/>
                </a:lnTo>
                <a:lnTo>
                  <a:pt x="2984" y="3667"/>
                </a:lnTo>
                <a:lnTo>
                  <a:pt x="3024" y="3665"/>
                </a:lnTo>
                <a:lnTo>
                  <a:pt x="3066" y="3663"/>
                </a:lnTo>
                <a:lnTo>
                  <a:pt x="3106" y="3660"/>
                </a:lnTo>
                <a:lnTo>
                  <a:pt x="3146" y="3654"/>
                </a:lnTo>
                <a:lnTo>
                  <a:pt x="3185" y="3649"/>
                </a:lnTo>
                <a:lnTo>
                  <a:pt x="3224" y="3642"/>
                </a:lnTo>
                <a:lnTo>
                  <a:pt x="3264" y="3635"/>
                </a:lnTo>
                <a:lnTo>
                  <a:pt x="3303" y="3627"/>
                </a:lnTo>
                <a:lnTo>
                  <a:pt x="3341" y="3617"/>
                </a:lnTo>
                <a:lnTo>
                  <a:pt x="3379" y="3607"/>
                </a:lnTo>
                <a:lnTo>
                  <a:pt x="3417" y="3596"/>
                </a:lnTo>
                <a:lnTo>
                  <a:pt x="3454" y="3584"/>
                </a:lnTo>
                <a:lnTo>
                  <a:pt x="3491" y="3571"/>
                </a:lnTo>
                <a:lnTo>
                  <a:pt x="3527" y="3557"/>
                </a:lnTo>
                <a:lnTo>
                  <a:pt x="3562" y="3542"/>
                </a:lnTo>
                <a:lnTo>
                  <a:pt x="3598" y="3526"/>
                </a:lnTo>
                <a:lnTo>
                  <a:pt x="3633" y="3510"/>
                </a:lnTo>
                <a:lnTo>
                  <a:pt x="3668" y="3494"/>
                </a:lnTo>
                <a:lnTo>
                  <a:pt x="3702" y="3475"/>
                </a:lnTo>
                <a:lnTo>
                  <a:pt x="3735" y="3457"/>
                </a:lnTo>
                <a:lnTo>
                  <a:pt x="3769" y="3437"/>
                </a:lnTo>
                <a:lnTo>
                  <a:pt x="3802" y="3416"/>
                </a:lnTo>
                <a:lnTo>
                  <a:pt x="3833" y="3395"/>
                </a:lnTo>
                <a:lnTo>
                  <a:pt x="3865" y="3373"/>
                </a:lnTo>
                <a:lnTo>
                  <a:pt x="3896" y="3351"/>
                </a:lnTo>
                <a:lnTo>
                  <a:pt x="3927" y="3327"/>
                </a:lnTo>
                <a:lnTo>
                  <a:pt x="3956" y="3303"/>
                </a:lnTo>
                <a:lnTo>
                  <a:pt x="3985" y="3278"/>
                </a:lnTo>
                <a:lnTo>
                  <a:pt x="4013" y="3253"/>
                </a:lnTo>
                <a:lnTo>
                  <a:pt x="4042" y="3227"/>
                </a:lnTo>
                <a:lnTo>
                  <a:pt x="4069" y="3200"/>
                </a:lnTo>
                <a:lnTo>
                  <a:pt x="4096" y="3173"/>
                </a:lnTo>
                <a:lnTo>
                  <a:pt x="4122" y="3145"/>
                </a:lnTo>
                <a:lnTo>
                  <a:pt x="4147" y="3116"/>
                </a:lnTo>
                <a:lnTo>
                  <a:pt x="4172" y="3087"/>
                </a:lnTo>
                <a:lnTo>
                  <a:pt x="4196" y="3058"/>
                </a:lnTo>
                <a:lnTo>
                  <a:pt x="4219" y="3027"/>
                </a:lnTo>
                <a:lnTo>
                  <a:pt x="4242" y="2996"/>
                </a:lnTo>
                <a:lnTo>
                  <a:pt x="4263" y="2964"/>
                </a:lnTo>
                <a:lnTo>
                  <a:pt x="4285" y="2933"/>
                </a:lnTo>
                <a:lnTo>
                  <a:pt x="4306" y="2900"/>
                </a:lnTo>
                <a:lnTo>
                  <a:pt x="4325" y="2866"/>
                </a:lnTo>
                <a:lnTo>
                  <a:pt x="4344" y="2834"/>
                </a:lnTo>
                <a:lnTo>
                  <a:pt x="4361" y="2799"/>
                </a:lnTo>
                <a:lnTo>
                  <a:pt x="4379" y="2764"/>
                </a:lnTo>
                <a:lnTo>
                  <a:pt x="4395" y="2730"/>
                </a:lnTo>
                <a:lnTo>
                  <a:pt x="4411" y="2694"/>
                </a:lnTo>
                <a:lnTo>
                  <a:pt x="4425" y="2658"/>
                </a:lnTo>
                <a:lnTo>
                  <a:pt x="4439" y="2622"/>
                </a:lnTo>
                <a:lnTo>
                  <a:pt x="4453" y="2585"/>
                </a:lnTo>
                <a:lnTo>
                  <a:pt x="4464" y="2548"/>
                </a:lnTo>
                <a:lnTo>
                  <a:pt x="4475" y="2510"/>
                </a:lnTo>
                <a:lnTo>
                  <a:pt x="4486" y="2472"/>
                </a:lnTo>
                <a:lnTo>
                  <a:pt x="4495" y="2434"/>
                </a:lnTo>
                <a:lnTo>
                  <a:pt x="4504" y="2396"/>
                </a:lnTo>
                <a:lnTo>
                  <a:pt x="4511" y="2357"/>
                </a:lnTo>
                <a:lnTo>
                  <a:pt x="4518" y="2317"/>
                </a:lnTo>
                <a:lnTo>
                  <a:pt x="4523" y="2277"/>
                </a:lnTo>
                <a:lnTo>
                  <a:pt x="4527" y="2237"/>
                </a:lnTo>
                <a:lnTo>
                  <a:pt x="4532" y="2197"/>
                </a:lnTo>
                <a:lnTo>
                  <a:pt x="4534" y="2157"/>
                </a:lnTo>
                <a:lnTo>
                  <a:pt x="4536" y="2115"/>
                </a:lnTo>
                <a:lnTo>
                  <a:pt x="4536" y="2075"/>
                </a:lnTo>
                <a:lnTo>
                  <a:pt x="4536" y="2034"/>
                </a:lnTo>
                <a:lnTo>
                  <a:pt x="4534" y="1993"/>
                </a:lnTo>
                <a:lnTo>
                  <a:pt x="4532" y="1952"/>
                </a:lnTo>
                <a:lnTo>
                  <a:pt x="4527" y="1912"/>
                </a:lnTo>
                <a:lnTo>
                  <a:pt x="4523" y="1872"/>
                </a:lnTo>
                <a:lnTo>
                  <a:pt x="4518" y="1833"/>
                </a:lnTo>
                <a:lnTo>
                  <a:pt x="4511" y="1793"/>
                </a:lnTo>
                <a:lnTo>
                  <a:pt x="4504" y="1755"/>
                </a:lnTo>
                <a:lnTo>
                  <a:pt x="4495" y="1716"/>
                </a:lnTo>
                <a:lnTo>
                  <a:pt x="4486" y="1678"/>
                </a:lnTo>
                <a:lnTo>
                  <a:pt x="4475" y="1639"/>
                </a:lnTo>
                <a:lnTo>
                  <a:pt x="4464" y="1601"/>
                </a:lnTo>
                <a:lnTo>
                  <a:pt x="4453" y="1564"/>
                </a:lnTo>
                <a:lnTo>
                  <a:pt x="4439" y="1528"/>
                </a:lnTo>
                <a:lnTo>
                  <a:pt x="4425" y="1492"/>
                </a:lnTo>
                <a:lnTo>
                  <a:pt x="4411" y="1456"/>
                </a:lnTo>
                <a:lnTo>
                  <a:pt x="4395" y="1420"/>
                </a:lnTo>
                <a:lnTo>
                  <a:pt x="4379" y="1385"/>
                </a:lnTo>
                <a:lnTo>
                  <a:pt x="4361" y="1350"/>
                </a:lnTo>
                <a:lnTo>
                  <a:pt x="4344" y="1317"/>
                </a:lnTo>
                <a:lnTo>
                  <a:pt x="4325" y="1283"/>
                </a:lnTo>
                <a:lnTo>
                  <a:pt x="4306" y="1249"/>
                </a:lnTo>
                <a:lnTo>
                  <a:pt x="4285" y="1217"/>
                </a:lnTo>
                <a:lnTo>
                  <a:pt x="4263" y="1185"/>
                </a:lnTo>
                <a:lnTo>
                  <a:pt x="4242" y="1154"/>
                </a:lnTo>
                <a:lnTo>
                  <a:pt x="4219" y="1122"/>
                </a:lnTo>
                <a:lnTo>
                  <a:pt x="4196" y="1092"/>
                </a:lnTo>
                <a:lnTo>
                  <a:pt x="4172" y="1062"/>
                </a:lnTo>
                <a:lnTo>
                  <a:pt x="4147" y="1033"/>
                </a:lnTo>
                <a:lnTo>
                  <a:pt x="4122" y="1005"/>
                </a:lnTo>
                <a:lnTo>
                  <a:pt x="4096" y="977"/>
                </a:lnTo>
                <a:lnTo>
                  <a:pt x="4069" y="949"/>
                </a:lnTo>
                <a:lnTo>
                  <a:pt x="4042" y="922"/>
                </a:lnTo>
                <a:lnTo>
                  <a:pt x="4013" y="896"/>
                </a:lnTo>
                <a:lnTo>
                  <a:pt x="3985" y="871"/>
                </a:lnTo>
                <a:lnTo>
                  <a:pt x="3956" y="846"/>
                </a:lnTo>
                <a:lnTo>
                  <a:pt x="3927" y="822"/>
                </a:lnTo>
                <a:lnTo>
                  <a:pt x="3896" y="799"/>
                </a:lnTo>
                <a:lnTo>
                  <a:pt x="3865" y="777"/>
                </a:lnTo>
                <a:lnTo>
                  <a:pt x="3833" y="755"/>
                </a:lnTo>
                <a:lnTo>
                  <a:pt x="3802" y="733"/>
                </a:lnTo>
                <a:lnTo>
                  <a:pt x="3769" y="714"/>
                </a:lnTo>
                <a:lnTo>
                  <a:pt x="3735" y="694"/>
                </a:lnTo>
                <a:lnTo>
                  <a:pt x="3702" y="674"/>
                </a:lnTo>
                <a:lnTo>
                  <a:pt x="3668" y="657"/>
                </a:lnTo>
                <a:lnTo>
                  <a:pt x="3633" y="640"/>
                </a:lnTo>
                <a:lnTo>
                  <a:pt x="3598" y="623"/>
                </a:lnTo>
                <a:lnTo>
                  <a:pt x="3562" y="607"/>
                </a:lnTo>
                <a:lnTo>
                  <a:pt x="3527" y="593"/>
                </a:lnTo>
                <a:lnTo>
                  <a:pt x="3491" y="579"/>
                </a:lnTo>
                <a:lnTo>
                  <a:pt x="3454" y="566"/>
                </a:lnTo>
                <a:lnTo>
                  <a:pt x="3417" y="554"/>
                </a:lnTo>
                <a:lnTo>
                  <a:pt x="3379" y="543"/>
                </a:lnTo>
                <a:lnTo>
                  <a:pt x="3341" y="532"/>
                </a:lnTo>
                <a:lnTo>
                  <a:pt x="3303" y="523"/>
                </a:lnTo>
                <a:lnTo>
                  <a:pt x="3264" y="515"/>
                </a:lnTo>
                <a:lnTo>
                  <a:pt x="3224" y="507"/>
                </a:lnTo>
                <a:lnTo>
                  <a:pt x="3185" y="501"/>
                </a:lnTo>
                <a:lnTo>
                  <a:pt x="3146" y="495"/>
                </a:lnTo>
                <a:lnTo>
                  <a:pt x="3106" y="491"/>
                </a:lnTo>
                <a:lnTo>
                  <a:pt x="3066" y="486"/>
                </a:lnTo>
                <a:lnTo>
                  <a:pt x="3024" y="484"/>
                </a:lnTo>
                <a:lnTo>
                  <a:pt x="2984" y="483"/>
                </a:lnTo>
                <a:lnTo>
                  <a:pt x="2943" y="482"/>
                </a:lnTo>
                <a:close/>
                <a:moveTo>
                  <a:pt x="2943" y="3384"/>
                </a:moveTo>
                <a:lnTo>
                  <a:pt x="2943" y="3384"/>
                </a:lnTo>
                <a:lnTo>
                  <a:pt x="2909" y="3384"/>
                </a:lnTo>
                <a:lnTo>
                  <a:pt x="2876" y="3383"/>
                </a:lnTo>
                <a:lnTo>
                  <a:pt x="2843" y="3381"/>
                </a:lnTo>
                <a:lnTo>
                  <a:pt x="2809" y="3377"/>
                </a:lnTo>
                <a:lnTo>
                  <a:pt x="2777" y="3374"/>
                </a:lnTo>
                <a:lnTo>
                  <a:pt x="2744" y="3369"/>
                </a:lnTo>
                <a:lnTo>
                  <a:pt x="2711" y="3363"/>
                </a:lnTo>
                <a:lnTo>
                  <a:pt x="2680" y="3358"/>
                </a:lnTo>
                <a:lnTo>
                  <a:pt x="2647" y="3350"/>
                </a:lnTo>
                <a:lnTo>
                  <a:pt x="2616" y="3342"/>
                </a:lnTo>
                <a:lnTo>
                  <a:pt x="2585" y="3334"/>
                </a:lnTo>
                <a:lnTo>
                  <a:pt x="2554" y="3325"/>
                </a:lnTo>
                <a:lnTo>
                  <a:pt x="2523" y="3315"/>
                </a:lnTo>
                <a:lnTo>
                  <a:pt x="2493" y="3304"/>
                </a:lnTo>
                <a:lnTo>
                  <a:pt x="2464" y="3294"/>
                </a:lnTo>
                <a:lnTo>
                  <a:pt x="2434" y="3281"/>
                </a:lnTo>
                <a:lnTo>
                  <a:pt x="2405" y="3269"/>
                </a:lnTo>
                <a:lnTo>
                  <a:pt x="2376" y="3254"/>
                </a:lnTo>
                <a:lnTo>
                  <a:pt x="2347" y="3240"/>
                </a:lnTo>
                <a:lnTo>
                  <a:pt x="2319" y="3226"/>
                </a:lnTo>
                <a:lnTo>
                  <a:pt x="2292" y="3210"/>
                </a:lnTo>
                <a:lnTo>
                  <a:pt x="2265" y="3195"/>
                </a:lnTo>
                <a:lnTo>
                  <a:pt x="2238" y="3177"/>
                </a:lnTo>
                <a:lnTo>
                  <a:pt x="2212" y="3160"/>
                </a:lnTo>
                <a:lnTo>
                  <a:pt x="2185" y="3143"/>
                </a:lnTo>
                <a:lnTo>
                  <a:pt x="2160" y="3124"/>
                </a:lnTo>
                <a:lnTo>
                  <a:pt x="2135" y="3104"/>
                </a:lnTo>
                <a:lnTo>
                  <a:pt x="2110" y="3085"/>
                </a:lnTo>
                <a:lnTo>
                  <a:pt x="2087" y="3064"/>
                </a:lnTo>
                <a:lnTo>
                  <a:pt x="2064" y="3044"/>
                </a:lnTo>
                <a:lnTo>
                  <a:pt x="2041" y="3022"/>
                </a:lnTo>
                <a:lnTo>
                  <a:pt x="2018" y="3000"/>
                </a:lnTo>
                <a:lnTo>
                  <a:pt x="1996" y="2977"/>
                </a:lnTo>
                <a:lnTo>
                  <a:pt x="1975" y="2954"/>
                </a:lnTo>
                <a:lnTo>
                  <a:pt x="1954" y="2931"/>
                </a:lnTo>
                <a:lnTo>
                  <a:pt x="1933" y="2907"/>
                </a:lnTo>
                <a:lnTo>
                  <a:pt x="1914" y="2883"/>
                </a:lnTo>
                <a:lnTo>
                  <a:pt x="1894" y="2858"/>
                </a:lnTo>
                <a:lnTo>
                  <a:pt x="1876" y="2832"/>
                </a:lnTo>
                <a:lnTo>
                  <a:pt x="1858" y="2807"/>
                </a:lnTo>
                <a:lnTo>
                  <a:pt x="1841" y="2780"/>
                </a:lnTo>
                <a:lnTo>
                  <a:pt x="1824" y="2753"/>
                </a:lnTo>
                <a:lnTo>
                  <a:pt x="1807" y="2726"/>
                </a:lnTo>
                <a:lnTo>
                  <a:pt x="1792" y="2698"/>
                </a:lnTo>
                <a:lnTo>
                  <a:pt x="1778" y="2670"/>
                </a:lnTo>
                <a:lnTo>
                  <a:pt x="1764" y="2641"/>
                </a:lnTo>
                <a:lnTo>
                  <a:pt x="1750" y="2613"/>
                </a:lnTo>
                <a:lnTo>
                  <a:pt x="1737" y="2584"/>
                </a:lnTo>
                <a:lnTo>
                  <a:pt x="1725" y="2555"/>
                </a:lnTo>
                <a:lnTo>
                  <a:pt x="1714" y="2524"/>
                </a:lnTo>
                <a:lnTo>
                  <a:pt x="1703" y="2494"/>
                </a:lnTo>
                <a:lnTo>
                  <a:pt x="1693" y="2463"/>
                </a:lnTo>
                <a:lnTo>
                  <a:pt x="1683" y="2433"/>
                </a:lnTo>
                <a:lnTo>
                  <a:pt x="1676" y="2401"/>
                </a:lnTo>
                <a:lnTo>
                  <a:pt x="1668" y="2370"/>
                </a:lnTo>
                <a:lnTo>
                  <a:pt x="1661" y="2338"/>
                </a:lnTo>
                <a:lnTo>
                  <a:pt x="1655" y="2307"/>
                </a:lnTo>
                <a:lnTo>
                  <a:pt x="1650" y="2274"/>
                </a:lnTo>
                <a:lnTo>
                  <a:pt x="1644" y="2242"/>
                </a:lnTo>
                <a:lnTo>
                  <a:pt x="1641" y="2209"/>
                </a:lnTo>
                <a:lnTo>
                  <a:pt x="1638" y="2175"/>
                </a:lnTo>
                <a:lnTo>
                  <a:pt x="1636" y="2142"/>
                </a:lnTo>
                <a:lnTo>
                  <a:pt x="1634" y="2109"/>
                </a:lnTo>
                <a:lnTo>
                  <a:pt x="1634" y="2075"/>
                </a:lnTo>
                <a:lnTo>
                  <a:pt x="1634" y="2042"/>
                </a:lnTo>
                <a:lnTo>
                  <a:pt x="1636" y="2008"/>
                </a:lnTo>
                <a:lnTo>
                  <a:pt x="1638" y="1974"/>
                </a:lnTo>
                <a:lnTo>
                  <a:pt x="1641" y="1942"/>
                </a:lnTo>
                <a:lnTo>
                  <a:pt x="1644" y="1908"/>
                </a:lnTo>
                <a:lnTo>
                  <a:pt x="1650" y="1875"/>
                </a:lnTo>
                <a:lnTo>
                  <a:pt x="1655" y="1844"/>
                </a:lnTo>
                <a:lnTo>
                  <a:pt x="1661" y="1811"/>
                </a:lnTo>
                <a:lnTo>
                  <a:pt x="1668" y="1780"/>
                </a:lnTo>
                <a:lnTo>
                  <a:pt x="1676" y="1748"/>
                </a:lnTo>
                <a:lnTo>
                  <a:pt x="1683" y="1717"/>
                </a:lnTo>
                <a:lnTo>
                  <a:pt x="1693" y="1686"/>
                </a:lnTo>
                <a:lnTo>
                  <a:pt x="1703" y="1656"/>
                </a:lnTo>
                <a:lnTo>
                  <a:pt x="1714" y="1625"/>
                </a:lnTo>
                <a:lnTo>
                  <a:pt x="1725" y="1595"/>
                </a:lnTo>
                <a:lnTo>
                  <a:pt x="1737" y="1566"/>
                </a:lnTo>
                <a:lnTo>
                  <a:pt x="1750" y="1536"/>
                </a:lnTo>
                <a:lnTo>
                  <a:pt x="1764" y="1508"/>
                </a:lnTo>
                <a:lnTo>
                  <a:pt x="1778" y="1480"/>
                </a:lnTo>
                <a:lnTo>
                  <a:pt x="1792" y="1451"/>
                </a:lnTo>
                <a:lnTo>
                  <a:pt x="1807" y="1424"/>
                </a:lnTo>
                <a:lnTo>
                  <a:pt x="1824" y="1396"/>
                </a:lnTo>
                <a:lnTo>
                  <a:pt x="1841" y="1370"/>
                </a:lnTo>
                <a:lnTo>
                  <a:pt x="1858" y="1344"/>
                </a:lnTo>
                <a:lnTo>
                  <a:pt x="1876" y="1318"/>
                </a:lnTo>
                <a:lnTo>
                  <a:pt x="1894" y="1292"/>
                </a:lnTo>
                <a:lnTo>
                  <a:pt x="1914" y="1267"/>
                </a:lnTo>
                <a:lnTo>
                  <a:pt x="1933" y="1243"/>
                </a:lnTo>
                <a:lnTo>
                  <a:pt x="1954" y="1219"/>
                </a:lnTo>
                <a:lnTo>
                  <a:pt x="1975" y="1195"/>
                </a:lnTo>
                <a:lnTo>
                  <a:pt x="1996" y="1172"/>
                </a:lnTo>
                <a:lnTo>
                  <a:pt x="2018" y="1149"/>
                </a:lnTo>
                <a:lnTo>
                  <a:pt x="2041" y="1128"/>
                </a:lnTo>
                <a:lnTo>
                  <a:pt x="2064" y="1106"/>
                </a:lnTo>
                <a:lnTo>
                  <a:pt x="2087" y="1085"/>
                </a:lnTo>
                <a:lnTo>
                  <a:pt x="2110" y="1066"/>
                </a:lnTo>
                <a:lnTo>
                  <a:pt x="2135" y="1045"/>
                </a:lnTo>
                <a:lnTo>
                  <a:pt x="2160" y="1027"/>
                </a:lnTo>
                <a:lnTo>
                  <a:pt x="2185" y="1008"/>
                </a:lnTo>
                <a:lnTo>
                  <a:pt x="2212" y="990"/>
                </a:lnTo>
                <a:lnTo>
                  <a:pt x="2238" y="972"/>
                </a:lnTo>
                <a:lnTo>
                  <a:pt x="2265" y="956"/>
                </a:lnTo>
                <a:lnTo>
                  <a:pt x="2292" y="940"/>
                </a:lnTo>
                <a:lnTo>
                  <a:pt x="2319" y="924"/>
                </a:lnTo>
                <a:lnTo>
                  <a:pt x="2347" y="909"/>
                </a:lnTo>
                <a:lnTo>
                  <a:pt x="2376" y="895"/>
                </a:lnTo>
                <a:lnTo>
                  <a:pt x="2405" y="882"/>
                </a:lnTo>
                <a:lnTo>
                  <a:pt x="2434" y="869"/>
                </a:lnTo>
                <a:lnTo>
                  <a:pt x="2464" y="857"/>
                </a:lnTo>
                <a:lnTo>
                  <a:pt x="2493" y="845"/>
                </a:lnTo>
                <a:lnTo>
                  <a:pt x="2523" y="835"/>
                </a:lnTo>
                <a:lnTo>
                  <a:pt x="2554" y="824"/>
                </a:lnTo>
                <a:lnTo>
                  <a:pt x="2585" y="816"/>
                </a:lnTo>
                <a:lnTo>
                  <a:pt x="2616" y="807"/>
                </a:lnTo>
                <a:lnTo>
                  <a:pt x="2647" y="799"/>
                </a:lnTo>
                <a:lnTo>
                  <a:pt x="2680" y="793"/>
                </a:lnTo>
                <a:lnTo>
                  <a:pt x="2711" y="786"/>
                </a:lnTo>
                <a:lnTo>
                  <a:pt x="2744" y="781"/>
                </a:lnTo>
                <a:lnTo>
                  <a:pt x="2777" y="777"/>
                </a:lnTo>
                <a:lnTo>
                  <a:pt x="2809" y="772"/>
                </a:lnTo>
                <a:lnTo>
                  <a:pt x="2843" y="770"/>
                </a:lnTo>
                <a:lnTo>
                  <a:pt x="2876" y="768"/>
                </a:lnTo>
                <a:lnTo>
                  <a:pt x="2909" y="767"/>
                </a:lnTo>
                <a:lnTo>
                  <a:pt x="2943" y="766"/>
                </a:lnTo>
                <a:lnTo>
                  <a:pt x="2977" y="767"/>
                </a:lnTo>
                <a:lnTo>
                  <a:pt x="3010" y="768"/>
                </a:lnTo>
                <a:lnTo>
                  <a:pt x="3044" y="770"/>
                </a:lnTo>
                <a:lnTo>
                  <a:pt x="3077" y="772"/>
                </a:lnTo>
                <a:lnTo>
                  <a:pt x="3109" y="777"/>
                </a:lnTo>
                <a:lnTo>
                  <a:pt x="3142" y="781"/>
                </a:lnTo>
                <a:lnTo>
                  <a:pt x="3174" y="786"/>
                </a:lnTo>
                <a:lnTo>
                  <a:pt x="3207" y="793"/>
                </a:lnTo>
                <a:lnTo>
                  <a:pt x="3239" y="799"/>
                </a:lnTo>
                <a:lnTo>
                  <a:pt x="3270" y="807"/>
                </a:lnTo>
                <a:lnTo>
                  <a:pt x="3302" y="816"/>
                </a:lnTo>
                <a:lnTo>
                  <a:pt x="3332" y="824"/>
                </a:lnTo>
                <a:lnTo>
                  <a:pt x="3362" y="835"/>
                </a:lnTo>
                <a:lnTo>
                  <a:pt x="3393" y="845"/>
                </a:lnTo>
                <a:lnTo>
                  <a:pt x="3423" y="857"/>
                </a:lnTo>
                <a:lnTo>
                  <a:pt x="3453" y="869"/>
                </a:lnTo>
                <a:lnTo>
                  <a:pt x="3482" y="882"/>
                </a:lnTo>
                <a:lnTo>
                  <a:pt x="3510" y="895"/>
                </a:lnTo>
                <a:lnTo>
                  <a:pt x="3539" y="909"/>
                </a:lnTo>
                <a:lnTo>
                  <a:pt x="3567" y="924"/>
                </a:lnTo>
                <a:lnTo>
                  <a:pt x="3594" y="940"/>
                </a:lnTo>
                <a:lnTo>
                  <a:pt x="3621" y="956"/>
                </a:lnTo>
                <a:lnTo>
                  <a:pt x="3648" y="972"/>
                </a:lnTo>
                <a:lnTo>
                  <a:pt x="3674" y="990"/>
                </a:lnTo>
                <a:lnTo>
                  <a:pt x="3700" y="1008"/>
                </a:lnTo>
                <a:lnTo>
                  <a:pt x="3727" y="1027"/>
                </a:lnTo>
                <a:lnTo>
                  <a:pt x="3752" y="1045"/>
                </a:lnTo>
                <a:lnTo>
                  <a:pt x="3775" y="1066"/>
                </a:lnTo>
                <a:lnTo>
                  <a:pt x="3799" y="1085"/>
                </a:lnTo>
                <a:lnTo>
                  <a:pt x="3823" y="1106"/>
                </a:lnTo>
                <a:lnTo>
                  <a:pt x="3846" y="1128"/>
                </a:lnTo>
                <a:lnTo>
                  <a:pt x="3869" y="1149"/>
                </a:lnTo>
                <a:lnTo>
                  <a:pt x="3891" y="1172"/>
                </a:lnTo>
                <a:lnTo>
                  <a:pt x="3912" y="1195"/>
                </a:lnTo>
                <a:lnTo>
                  <a:pt x="3933" y="1219"/>
                </a:lnTo>
                <a:lnTo>
                  <a:pt x="3954" y="1243"/>
                </a:lnTo>
                <a:lnTo>
                  <a:pt x="3973" y="1267"/>
                </a:lnTo>
                <a:lnTo>
                  <a:pt x="3992" y="1292"/>
                </a:lnTo>
                <a:lnTo>
                  <a:pt x="4011" y="1318"/>
                </a:lnTo>
                <a:lnTo>
                  <a:pt x="4029" y="1344"/>
                </a:lnTo>
                <a:lnTo>
                  <a:pt x="4046" y="1370"/>
                </a:lnTo>
                <a:lnTo>
                  <a:pt x="4062" y="1396"/>
                </a:lnTo>
                <a:lnTo>
                  <a:pt x="4079" y="1424"/>
                </a:lnTo>
                <a:lnTo>
                  <a:pt x="4094" y="1451"/>
                </a:lnTo>
                <a:lnTo>
                  <a:pt x="4109" y="1480"/>
                </a:lnTo>
                <a:lnTo>
                  <a:pt x="4123" y="1508"/>
                </a:lnTo>
                <a:lnTo>
                  <a:pt x="4137" y="1536"/>
                </a:lnTo>
                <a:lnTo>
                  <a:pt x="4149" y="1566"/>
                </a:lnTo>
                <a:lnTo>
                  <a:pt x="4161" y="1595"/>
                </a:lnTo>
                <a:lnTo>
                  <a:pt x="4173" y="1625"/>
                </a:lnTo>
                <a:lnTo>
                  <a:pt x="4184" y="1656"/>
                </a:lnTo>
                <a:lnTo>
                  <a:pt x="4194" y="1686"/>
                </a:lnTo>
                <a:lnTo>
                  <a:pt x="4203" y="1717"/>
                </a:lnTo>
                <a:lnTo>
                  <a:pt x="4211" y="1748"/>
                </a:lnTo>
                <a:lnTo>
                  <a:pt x="4219" y="1780"/>
                </a:lnTo>
                <a:lnTo>
                  <a:pt x="4226" y="1811"/>
                </a:lnTo>
                <a:lnTo>
                  <a:pt x="4232" y="1844"/>
                </a:lnTo>
                <a:lnTo>
                  <a:pt x="4237" y="1875"/>
                </a:lnTo>
                <a:lnTo>
                  <a:pt x="4242" y="1908"/>
                </a:lnTo>
                <a:lnTo>
                  <a:pt x="4246" y="1942"/>
                </a:lnTo>
                <a:lnTo>
                  <a:pt x="4249" y="1974"/>
                </a:lnTo>
                <a:lnTo>
                  <a:pt x="4251" y="2008"/>
                </a:lnTo>
                <a:lnTo>
                  <a:pt x="4253" y="2042"/>
                </a:lnTo>
                <a:lnTo>
                  <a:pt x="4253" y="2075"/>
                </a:lnTo>
                <a:lnTo>
                  <a:pt x="4253" y="2109"/>
                </a:lnTo>
                <a:lnTo>
                  <a:pt x="4251" y="2142"/>
                </a:lnTo>
                <a:lnTo>
                  <a:pt x="4249" y="2175"/>
                </a:lnTo>
                <a:lnTo>
                  <a:pt x="4246" y="2209"/>
                </a:lnTo>
                <a:lnTo>
                  <a:pt x="4242" y="2242"/>
                </a:lnTo>
                <a:lnTo>
                  <a:pt x="4237" y="2274"/>
                </a:lnTo>
                <a:lnTo>
                  <a:pt x="4232" y="2307"/>
                </a:lnTo>
                <a:lnTo>
                  <a:pt x="4226" y="2338"/>
                </a:lnTo>
                <a:lnTo>
                  <a:pt x="4219" y="2370"/>
                </a:lnTo>
                <a:lnTo>
                  <a:pt x="4211" y="2401"/>
                </a:lnTo>
                <a:lnTo>
                  <a:pt x="4203" y="2433"/>
                </a:lnTo>
                <a:lnTo>
                  <a:pt x="4194" y="2463"/>
                </a:lnTo>
                <a:lnTo>
                  <a:pt x="4184" y="2494"/>
                </a:lnTo>
                <a:lnTo>
                  <a:pt x="4173" y="2524"/>
                </a:lnTo>
                <a:lnTo>
                  <a:pt x="4161" y="2555"/>
                </a:lnTo>
                <a:lnTo>
                  <a:pt x="4149" y="2584"/>
                </a:lnTo>
                <a:lnTo>
                  <a:pt x="4137" y="2613"/>
                </a:lnTo>
                <a:lnTo>
                  <a:pt x="4123" y="2641"/>
                </a:lnTo>
                <a:lnTo>
                  <a:pt x="4109" y="2670"/>
                </a:lnTo>
                <a:lnTo>
                  <a:pt x="4094" y="2698"/>
                </a:lnTo>
                <a:lnTo>
                  <a:pt x="4079" y="2726"/>
                </a:lnTo>
                <a:lnTo>
                  <a:pt x="4062" y="2753"/>
                </a:lnTo>
                <a:lnTo>
                  <a:pt x="4046" y="2780"/>
                </a:lnTo>
                <a:lnTo>
                  <a:pt x="4029" y="2807"/>
                </a:lnTo>
                <a:lnTo>
                  <a:pt x="4011" y="2832"/>
                </a:lnTo>
                <a:lnTo>
                  <a:pt x="3992" y="2858"/>
                </a:lnTo>
                <a:lnTo>
                  <a:pt x="3973" y="2883"/>
                </a:lnTo>
                <a:lnTo>
                  <a:pt x="3954" y="2907"/>
                </a:lnTo>
                <a:lnTo>
                  <a:pt x="3933" y="2931"/>
                </a:lnTo>
                <a:lnTo>
                  <a:pt x="3912" y="2954"/>
                </a:lnTo>
                <a:lnTo>
                  <a:pt x="3891" y="2977"/>
                </a:lnTo>
                <a:lnTo>
                  <a:pt x="3869" y="3000"/>
                </a:lnTo>
                <a:lnTo>
                  <a:pt x="3846" y="3022"/>
                </a:lnTo>
                <a:lnTo>
                  <a:pt x="3823" y="3044"/>
                </a:lnTo>
                <a:lnTo>
                  <a:pt x="3799" y="3064"/>
                </a:lnTo>
                <a:lnTo>
                  <a:pt x="3775" y="3085"/>
                </a:lnTo>
                <a:lnTo>
                  <a:pt x="3752" y="3104"/>
                </a:lnTo>
                <a:lnTo>
                  <a:pt x="3727" y="3124"/>
                </a:lnTo>
                <a:lnTo>
                  <a:pt x="3700" y="3143"/>
                </a:lnTo>
                <a:lnTo>
                  <a:pt x="3674" y="3160"/>
                </a:lnTo>
                <a:lnTo>
                  <a:pt x="3648" y="3177"/>
                </a:lnTo>
                <a:lnTo>
                  <a:pt x="3621" y="3195"/>
                </a:lnTo>
                <a:lnTo>
                  <a:pt x="3594" y="3210"/>
                </a:lnTo>
                <a:lnTo>
                  <a:pt x="3567" y="3226"/>
                </a:lnTo>
                <a:lnTo>
                  <a:pt x="3539" y="3240"/>
                </a:lnTo>
                <a:lnTo>
                  <a:pt x="3510" y="3254"/>
                </a:lnTo>
                <a:lnTo>
                  <a:pt x="3482" y="3269"/>
                </a:lnTo>
                <a:lnTo>
                  <a:pt x="3453" y="3281"/>
                </a:lnTo>
                <a:lnTo>
                  <a:pt x="3423" y="3294"/>
                </a:lnTo>
                <a:lnTo>
                  <a:pt x="3393" y="3304"/>
                </a:lnTo>
                <a:lnTo>
                  <a:pt x="3362" y="3315"/>
                </a:lnTo>
                <a:lnTo>
                  <a:pt x="3332" y="3325"/>
                </a:lnTo>
                <a:lnTo>
                  <a:pt x="3302" y="3334"/>
                </a:lnTo>
                <a:lnTo>
                  <a:pt x="3270" y="3342"/>
                </a:lnTo>
                <a:lnTo>
                  <a:pt x="3239" y="3350"/>
                </a:lnTo>
                <a:lnTo>
                  <a:pt x="3207" y="3358"/>
                </a:lnTo>
                <a:lnTo>
                  <a:pt x="3174" y="3363"/>
                </a:lnTo>
                <a:lnTo>
                  <a:pt x="3142" y="3369"/>
                </a:lnTo>
                <a:lnTo>
                  <a:pt x="3109" y="3374"/>
                </a:lnTo>
                <a:lnTo>
                  <a:pt x="3077" y="3377"/>
                </a:lnTo>
                <a:lnTo>
                  <a:pt x="3044" y="3381"/>
                </a:lnTo>
                <a:lnTo>
                  <a:pt x="3010" y="3383"/>
                </a:lnTo>
                <a:lnTo>
                  <a:pt x="2977" y="3384"/>
                </a:lnTo>
                <a:lnTo>
                  <a:pt x="2943" y="3384"/>
                </a:lnTo>
                <a:close/>
                <a:moveTo>
                  <a:pt x="949" y="1287"/>
                </a:moveTo>
                <a:lnTo>
                  <a:pt x="949" y="1287"/>
                </a:lnTo>
                <a:lnTo>
                  <a:pt x="948" y="1318"/>
                </a:lnTo>
                <a:lnTo>
                  <a:pt x="945" y="1348"/>
                </a:lnTo>
                <a:lnTo>
                  <a:pt x="942" y="1378"/>
                </a:lnTo>
                <a:lnTo>
                  <a:pt x="937" y="1406"/>
                </a:lnTo>
                <a:lnTo>
                  <a:pt x="930" y="1433"/>
                </a:lnTo>
                <a:lnTo>
                  <a:pt x="923" y="1459"/>
                </a:lnTo>
                <a:lnTo>
                  <a:pt x="913" y="1485"/>
                </a:lnTo>
                <a:lnTo>
                  <a:pt x="901" y="1509"/>
                </a:lnTo>
                <a:lnTo>
                  <a:pt x="887" y="1533"/>
                </a:lnTo>
                <a:lnTo>
                  <a:pt x="872" y="1556"/>
                </a:lnTo>
                <a:lnTo>
                  <a:pt x="854" y="1578"/>
                </a:lnTo>
                <a:lnTo>
                  <a:pt x="835" y="1598"/>
                </a:lnTo>
                <a:lnTo>
                  <a:pt x="813" y="1618"/>
                </a:lnTo>
                <a:lnTo>
                  <a:pt x="789" y="1637"/>
                </a:lnTo>
                <a:lnTo>
                  <a:pt x="763" y="1656"/>
                </a:lnTo>
                <a:lnTo>
                  <a:pt x="734" y="1673"/>
                </a:lnTo>
                <a:lnTo>
                  <a:pt x="602" y="1745"/>
                </a:lnTo>
                <a:lnTo>
                  <a:pt x="602" y="1966"/>
                </a:lnTo>
                <a:lnTo>
                  <a:pt x="347" y="1966"/>
                </a:lnTo>
                <a:lnTo>
                  <a:pt x="347" y="1747"/>
                </a:lnTo>
                <a:lnTo>
                  <a:pt x="210" y="1671"/>
                </a:lnTo>
                <a:lnTo>
                  <a:pt x="180" y="1650"/>
                </a:lnTo>
                <a:lnTo>
                  <a:pt x="153" y="1630"/>
                </a:lnTo>
                <a:lnTo>
                  <a:pt x="129" y="1610"/>
                </a:lnTo>
                <a:lnTo>
                  <a:pt x="108" y="1589"/>
                </a:lnTo>
                <a:lnTo>
                  <a:pt x="88" y="1569"/>
                </a:lnTo>
                <a:lnTo>
                  <a:pt x="71" y="1547"/>
                </a:lnTo>
                <a:lnTo>
                  <a:pt x="56" y="1525"/>
                </a:lnTo>
                <a:lnTo>
                  <a:pt x="43" y="1503"/>
                </a:lnTo>
                <a:lnTo>
                  <a:pt x="33" y="1480"/>
                </a:lnTo>
                <a:lnTo>
                  <a:pt x="23" y="1456"/>
                </a:lnTo>
                <a:lnTo>
                  <a:pt x="16" y="1431"/>
                </a:lnTo>
                <a:lnTo>
                  <a:pt x="10" y="1405"/>
                </a:lnTo>
                <a:lnTo>
                  <a:pt x="5" y="1378"/>
                </a:lnTo>
                <a:lnTo>
                  <a:pt x="3" y="1348"/>
                </a:lnTo>
                <a:lnTo>
                  <a:pt x="1" y="1319"/>
                </a:lnTo>
                <a:lnTo>
                  <a:pt x="0" y="1287"/>
                </a:lnTo>
                <a:lnTo>
                  <a:pt x="1" y="240"/>
                </a:lnTo>
                <a:lnTo>
                  <a:pt x="141" y="240"/>
                </a:lnTo>
                <a:lnTo>
                  <a:pt x="141" y="1268"/>
                </a:lnTo>
                <a:lnTo>
                  <a:pt x="142" y="1274"/>
                </a:lnTo>
                <a:lnTo>
                  <a:pt x="143" y="1281"/>
                </a:lnTo>
                <a:lnTo>
                  <a:pt x="147" y="1293"/>
                </a:lnTo>
                <a:lnTo>
                  <a:pt x="153" y="1304"/>
                </a:lnTo>
                <a:lnTo>
                  <a:pt x="161" y="1313"/>
                </a:lnTo>
                <a:lnTo>
                  <a:pt x="170" y="1321"/>
                </a:lnTo>
                <a:lnTo>
                  <a:pt x="180" y="1328"/>
                </a:lnTo>
                <a:lnTo>
                  <a:pt x="193" y="1331"/>
                </a:lnTo>
                <a:lnTo>
                  <a:pt x="199" y="1332"/>
                </a:lnTo>
                <a:lnTo>
                  <a:pt x="206" y="1332"/>
                </a:lnTo>
                <a:lnTo>
                  <a:pt x="213" y="1332"/>
                </a:lnTo>
                <a:lnTo>
                  <a:pt x="218" y="1331"/>
                </a:lnTo>
                <a:lnTo>
                  <a:pt x="230" y="1328"/>
                </a:lnTo>
                <a:lnTo>
                  <a:pt x="241" y="1321"/>
                </a:lnTo>
                <a:lnTo>
                  <a:pt x="251" y="1313"/>
                </a:lnTo>
                <a:lnTo>
                  <a:pt x="259" y="1304"/>
                </a:lnTo>
                <a:lnTo>
                  <a:pt x="265" y="1293"/>
                </a:lnTo>
                <a:lnTo>
                  <a:pt x="268" y="1281"/>
                </a:lnTo>
                <a:lnTo>
                  <a:pt x="269" y="1274"/>
                </a:lnTo>
                <a:lnTo>
                  <a:pt x="269" y="1268"/>
                </a:lnTo>
                <a:lnTo>
                  <a:pt x="269" y="240"/>
                </a:lnTo>
                <a:lnTo>
                  <a:pt x="412" y="240"/>
                </a:lnTo>
                <a:lnTo>
                  <a:pt x="412" y="1371"/>
                </a:lnTo>
                <a:lnTo>
                  <a:pt x="412" y="1378"/>
                </a:lnTo>
                <a:lnTo>
                  <a:pt x="413" y="1383"/>
                </a:lnTo>
                <a:lnTo>
                  <a:pt x="416" y="1396"/>
                </a:lnTo>
                <a:lnTo>
                  <a:pt x="423" y="1407"/>
                </a:lnTo>
                <a:lnTo>
                  <a:pt x="430" y="1416"/>
                </a:lnTo>
                <a:lnTo>
                  <a:pt x="440" y="1424"/>
                </a:lnTo>
                <a:lnTo>
                  <a:pt x="451" y="1430"/>
                </a:lnTo>
                <a:lnTo>
                  <a:pt x="463" y="1433"/>
                </a:lnTo>
                <a:lnTo>
                  <a:pt x="468" y="1434"/>
                </a:lnTo>
                <a:lnTo>
                  <a:pt x="475" y="1435"/>
                </a:lnTo>
                <a:lnTo>
                  <a:pt x="482" y="1434"/>
                </a:lnTo>
                <a:lnTo>
                  <a:pt x="488" y="1433"/>
                </a:lnTo>
                <a:lnTo>
                  <a:pt x="501" y="1430"/>
                </a:lnTo>
                <a:lnTo>
                  <a:pt x="512" y="1424"/>
                </a:lnTo>
                <a:lnTo>
                  <a:pt x="521" y="1416"/>
                </a:lnTo>
                <a:lnTo>
                  <a:pt x="528" y="1407"/>
                </a:lnTo>
                <a:lnTo>
                  <a:pt x="535" y="1396"/>
                </a:lnTo>
                <a:lnTo>
                  <a:pt x="538" y="1383"/>
                </a:lnTo>
                <a:lnTo>
                  <a:pt x="539" y="1378"/>
                </a:lnTo>
                <a:lnTo>
                  <a:pt x="539" y="1371"/>
                </a:lnTo>
                <a:lnTo>
                  <a:pt x="539" y="240"/>
                </a:lnTo>
                <a:lnTo>
                  <a:pt x="681" y="240"/>
                </a:lnTo>
                <a:lnTo>
                  <a:pt x="681" y="1268"/>
                </a:lnTo>
                <a:lnTo>
                  <a:pt x="681" y="1274"/>
                </a:lnTo>
                <a:lnTo>
                  <a:pt x="682" y="1281"/>
                </a:lnTo>
                <a:lnTo>
                  <a:pt x="686" y="1293"/>
                </a:lnTo>
                <a:lnTo>
                  <a:pt x="692" y="1304"/>
                </a:lnTo>
                <a:lnTo>
                  <a:pt x="700" y="1313"/>
                </a:lnTo>
                <a:lnTo>
                  <a:pt x="710" y="1321"/>
                </a:lnTo>
                <a:lnTo>
                  <a:pt x="721" y="1328"/>
                </a:lnTo>
                <a:lnTo>
                  <a:pt x="732" y="1331"/>
                </a:lnTo>
                <a:lnTo>
                  <a:pt x="739" y="1332"/>
                </a:lnTo>
                <a:lnTo>
                  <a:pt x="745" y="1332"/>
                </a:lnTo>
                <a:lnTo>
                  <a:pt x="752" y="1332"/>
                </a:lnTo>
                <a:lnTo>
                  <a:pt x="759" y="1331"/>
                </a:lnTo>
                <a:lnTo>
                  <a:pt x="770" y="1328"/>
                </a:lnTo>
                <a:lnTo>
                  <a:pt x="781" y="1321"/>
                </a:lnTo>
                <a:lnTo>
                  <a:pt x="791" y="1313"/>
                </a:lnTo>
                <a:lnTo>
                  <a:pt x="799" y="1304"/>
                </a:lnTo>
                <a:lnTo>
                  <a:pt x="804" y="1293"/>
                </a:lnTo>
                <a:lnTo>
                  <a:pt x="809" y="1281"/>
                </a:lnTo>
                <a:lnTo>
                  <a:pt x="810" y="1274"/>
                </a:lnTo>
                <a:lnTo>
                  <a:pt x="810" y="1268"/>
                </a:lnTo>
                <a:lnTo>
                  <a:pt x="810" y="240"/>
                </a:lnTo>
                <a:lnTo>
                  <a:pt x="949" y="240"/>
                </a:lnTo>
                <a:lnTo>
                  <a:pt x="949" y="1287"/>
                </a:lnTo>
                <a:close/>
                <a:moveTo>
                  <a:pt x="5368" y="1735"/>
                </a:moveTo>
                <a:lnTo>
                  <a:pt x="5106" y="1735"/>
                </a:lnTo>
                <a:lnTo>
                  <a:pt x="5106" y="430"/>
                </a:lnTo>
                <a:lnTo>
                  <a:pt x="5107" y="391"/>
                </a:lnTo>
                <a:lnTo>
                  <a:pt x="5109" y="355"/>
                </a:lnTo>
                <a:lnTo>
                  <a:pt x="5112" y="320"/>
                </a:lnTo>
                <a:lnTo>
                  <a:pt x="5118" y="289"/>
                </a:lnTo>
                <a:lnTo>
                  <a:pt x="5123" y="258"/>
                </a:lnTo>
                <a:lnTo>
                  <a:pt x="5131" y="231"/>
                </a:lnTo>
                <a:lnTo>
                  <a:pt x="5139" y="205"/>
                </a:lnTo>
                <a:lnTo>
                  <a:pt x="5149" y="181"/>
                </a:lnTo>
                <a:lnTo>
                  <a:pt x="5160" y="159"/>
                </a:lnTo>
                <a:lnTo>
                  <a:pt x="5172" y="140"/>
                </a:lnTo>
                <a:lnTo>
                  <a:pt x="5185" y="121"/>
                </a:lnTo>
                <a:lnTo>
                  <a:pt x="5199" y="105"/>
                </a:lnTo>
                <a:lnTo>
                  <a:pt x="5213" y="90"/>
                </a:lnTo>
                <a:lnTo>
                  <a:pt x="5230" y="77"/>
                </a:lnTo>
                <a:lnTo>
                  <a:pt x="5246" y="65"/>
                </a:lnTo>
                <a:lnTo>
                  <a:pt x="5264" y="54"/>
                </a:lnTo>
                <a:lnTo>
                  <a:pt x="5282" y="44"/>
                </a:lnTo>
                <a:lnTo>
                  <a:pt x="5301" y="36"/>
                </a:lnTo>
                <a:lnTo>
                  <a:pt x="5321" y="29"/>
                </a:lnTo>
                <a:lnTo>
                  <a:pt x="5341" y="22"/>
                </a:lnTo>
                <a:lnTo>
                  <a:pt x="5362" y="17"/>
                </a:lnTo>
                <a:lnTo>
                  <a:pt x="5384" y="13"/>
                </a:lnTo>
                <a:lnTo>
                  <a:pt x="5407" y="9"/>
                </a:lnTo>
                <a:lnTo>
                  <a:pt x="5430" y="7"/>
                </a:lnTo>
                <a:lnTo>
                  <a:pt x="5476" y="3"/>
                </a:lnTo>
                <a:lnTo>
                  <a:pt x="5524" y="1"/>
                </a:lnTo>
                <a:lnTo>
                  <a:pt x="5573" y="0"/>
                </a:lnTo>
                <a:lnTo>
                  <a:pt x="5623" y="0"/>
                </a:lnTo>
                <a:lnTo>
                  <a:pt x="5624" y="1972"/>
                </a:lnTo>
                <a:lnTo>
                  <a:pt x="5368" y="1972"/>
                </a:lnTo>
                <a:lnTo>
                  <a:pt x="5368" y="1735"/>
                </a:lnTo>
                <a:close/>
                <a:moveTo>
                  <a:pt x="4034" y="2075"/>
                </a:moveTo>
                <a:lnTo>
                  <a:pt x="4034" y="2075"/>
                </a:lnTo>
                <a:lnTo>
                  <a:pt x="4034" y="2102"/>
                </a:lnTo>
                <a:lnTo>
                  <a:pt x="4033" y="2131"/>
                </a:lnTo>
                <a:lnTo>
                  <a:pt x="4031" y="2159"/>
                </a:lnTo>
                <a:lnTo>
                  <a:pt x="4029" y="2186"/>
                </a:lnTo>
                <a:lnTo>
                  <a:pt x="4025" y="2213"/>
                </a:lnTo>
                <a:lnTo>
                  <a:pt x="4022" y="2240"/>
                </a:lnTo>
                <a:lnTo>
                  <a:pt x="4018" y="2268"/>
                </a:lnTo>
                <a:lnTo>
                  <a:pt x="4012" y="2295"/>
                </a:lnTo>
                <a:lnTo>
                  <a:pt x="4007" y="2321"/>
                </a:lnTo>
                <a:lnTo>
                  <a:pt x="4000" y="2347"/>
                </a:lnTo>
                <a:lnTo>
                  <a:pt x="3993" y="2373"/>
                </a:lnTo>
                <a:lnTo>
                  <a:pt x="3985" y="2399"/>
                </a:lnTo>
                <a:lnTo>
                  <a:pt x="3976" y="2424"/>
                </a:lnTo>
                <a:lnTo>
                  <a:pt x="3968" y="2450"/>
                </a:lnTo>
                <a:lnTo>
                  <a:pt x="3959" y="2475"/>
                </a:lnTo>
                <a:lnTo>
                  <a:pt x="3948" y="2499"/>
                </a:lnTo>
                <a:lnTo>
                  <a:pt x="3927" y="2548"/>
                </a:lnTo>
                <a:lnTo>
                  <a:pt x="3903" y="2595"/>
                </a:lnTo>
                <a:lnTo>
                  <a:pt x="3877" y="2640"/>
                </a:lnTo>
                <a:lnTo>
                  <a:pt x="3848" y="2685"/>
                </a:lnTo>
                <a:lnTo>
                  <a:pt x="3818" y="2727"/>
                </a:lnTo>
                <a:lnTo>
                  <a:pt x="3785" y="2769"/>
                </a:lnTo>
                <a:lnTo>
                  <a:pt x="3750" y="2808"/>
                </a:lnTo>
                <a:lnTo>
                  <a:pt x="3715" y="2846"/>
                </a:lnTo>
                <a:lnTo>
                  <a:pt x="3677" y="2883"/>
                </a:lnTo>
                <a:lnTo>
                  <a:pt x="3637" y="2916"/>
                </a:lnTo>
                <a:lnTo>
                  <a:pt x="3596" y="2949"/>
                </a:lnTo>
                <a:lnTo>
                  <a:pt x="3553" y="2979"/>
                </a:lnTo>
                <a:lnTo>
                  <a:pt x="3509" y="3008"/>
                </a:lnTo>
                <a:lnTo>
                  <a:pt x="3464" y="3034"/>
                </a:lnTo>
                <a:lnTo>
                  <a:pt x="3416" y="3058"/>
                </a:lnTo>
                <a:lnTo>
                  <a:pt x="3368" y="3079"/>
                </a:lnTo>
                <a:lnTo>
                  <a:pt x="3343" y="3090"/>
                </a:lnTo>
                <a:lnTo>
                  <a:pt x="3318" y="3099"/>
                </a:lnTo>
                <a:lnTo>
                  <a:pt x="3293" y="3109"/>
                </a:lnTo>
                <a:lnTo>
                  <a:pt x="3268" y="3116"/>
                </a:lnTo>
                <a:lnTo>
                  <a:pt x="3242" y="3124"/>
                </a:lnTo>
                <a:lnTo>
                  <a:pt x="3216" y="3132"/>
                </a:lnTo>
                <a:lnTo>
                  <a:pt x="3190" y="3138"/>
                </a:lnTo>
                <a:lnTo>
                  <a:pt x="3162" y="3144"/>
                </a:lnTo>
                <a:lnTo>
                  <a:pt x="3136" y="3149"/>
                </a:lnTo>
                <a:lnTo>
                  <a:pt x="3109" y="3153"/>
                </a:lnTo>
                <a:lnTo>
                  <a:pt x="3082" y="3157"/>
                </a:lnTo>
                <a:lnTo>
                  <a:pt x="3055" y="3160"/>
                </a:lnTo>
                <a:lnTo>
                  <a:pt x="3027" y="3162"/>
                </a:lnTo>
                <a:lnTo>
                  <a:pt x="2999" y="3164"/>
                </a:lnTo>
                <a:lnTo>
                  <a:pt x="2971" y="3165"/>
                </a:lnTo>
                <a:lnTo>
                  <a:pt x="2943" y="3165"/>
                </a:lnTo>
                <a:lnTo>
                  <a:pt x="2915" y="3165"/>
                </a:lnTo>
                <a:lnTo>
                  <a:pt x="2888" y="3164"/>
                </a:lnTo>
                <a:lnTo>
                  <a:pt x="2859" y="3162"/>
                </a:lnTo>
                <a:lnTo>
                  <a:pt x="2832" y="3160"/>
                </a:lnTo>
                <a:lnTo>
                  <a:pt x="2804" y="3157"/>
                </a:lnTo>
                <a:lnTo>
                  <a:pt x="2777" y="3153"/>
                </a:lnTo>
                <a:lnTo>
                  <a:pt x="2750" y="3149"/>
                </a:lnTo>
                <a:lnTo>
                  <a:pt x="2723" y="3144"/>
                </a:lnTo>
                <a:lnTo>
                  <a:pt x="2696" y="3138"/>
                </a:lnTo>
                <a:lnTo>
                  <a:pt x="2670" y="3132"/>
                </a:lnTo>
                <a:lnTo>
                  <a:pt x="2644" y="3124"/>
                </a:lnTo>
                <a:lnTo>
                  <a:pt x="2619" y="3116"/>
                </a:lnTo>
                <a:lnTo>
                  <a:pt x="2593" y="3109"/>
                </a:lnTo>
                <a:lnTo>
                  <a:pt x="2568" y="3099"/>
                </a:lnTo>
                <a:lnTo>
                  <a:pt x="2543" y="3090"/>
                </a:lnTo>
                <a:lnTo>
                  <a:pt x="2518" y="3079"/>
                </a:lnTo>
                <a:lnTo>
                  <a:pt x="2470" y="3058"/>
                </a:lnTo>
                <a:lnTo>
                  <a:pt x="2423" y="3034"/>
                </a:lnTo>
                <a:lnTo>
                  <a:pt x="2378" y="3008"/>
                </a:lnTo>
                <a:lnTo>
                  <a:pt x="2333" y="2979"/>
                </a:lnTo>
                <a:lnTo>
                  <a:pt x="2291" y="2949"/>
                </a:lnTo>
                <a:lnTo>
                  <a:pt x="2250" y="2916"/>
                </a:lnTo>
                <a:lnTo>
                  <a:pt x="2209" y="2883"/>
                </a:lnTo>
                <a:lnTo>
                  <a:pt x="2171" y="2846"/>
                </a:lnTo>
                <a:lnTo>
                  <a:pt x="2135" y="2808"/>
                </a:lnTo>
                <a:lnTo>
                  <a:pt x="2102" y="2769"/>
                </a:lnTo>
                <a:lnTo>
                  <a:pt x="2069" y="2727"/>
                </a:lnTo>
                <a:lnTo>
                  <a:pt x="2039" y="2685"/>
                </a:lnTo>
                <a:lnTo>
                  <a:pt x="2011" y="2640"/>
                </a:lnTo>
                <a:lnTo>
                  <a:pt x="1984" y="2595"/>
                </a:lnTo>
                <a:lnTo>
                  <a:pt x="1959" y="2548"/>
                </a:lnTo>
                <a:lnTo>
                  <a:pt x="1938" y="2499"/>
                </a:lnTo>
                <a:lnTo>
                  <a:pt x="1928" y="2475"/>
                </a:lnTo>
                <a:lnTo>
                  <a:pt x="1918" y="2450"/>
                </a:lnTo>
                <a:lnTo>
                  <a:pt x="1909" y="2424"/>
                </a:lnTo>
                <a:lnTo>
                  <a:pt x="1902" y="2399"/>
                </a:lnTo>
                <a:lnTo>
                  <a:pt x="1894" y="2373"/>
                </a:lnTo>
                <a:lnTo>
                  <a:pt x="1887" y="2347"/>
                </a:lnTo>
                <a:lnTo>
                  <a:pt x="1880" y="2321"/>
                </a:lnTo>
                <a:lnTo>
                  <a:pt x="1875" y="2295"/>
                </a:lnTo>
                <a:lnTo>
                  <a:pt x="1869" y="2268"/>
                </a:lnTo>
                <a:lnTo>
                  <a:pt x="1865" y="2240"/>
                </a:lnTo>
                <a:lnTo>
                  <a:pt x="1862" y="2213"/>
                </a:lnTo>
                <a:lnTo>
                  <a:pt x="1858" y="2186"/>
                </a:lnTo>
                <a:lnTo>
                  <a:pt x="1855" y="2159"/>
                </a:lnTo>
                <a:lnTo>
                  <a:pt x="1854" y="2131"/>
                </a:lnTo>
                <a:lnTo>
                  <a:pt x="1853" y="2102"/>
                </a:lnTo>
                <a:lnTo>
                  <a:pt x="1852" y="2075"/>
                </a:lnTo>
                <a:lnTo>
                  <a:pt x="1853" y="2047"/>
                </a:lnTo>
                <a:lnTo>
                  <a:pt x="1854" y="2019"/>
                </a:lnTo>
                <a:lnTo>
                  <a:pt x="1855" y="1991"/>
                </a:lnTo>
                <a:lnTo>
                  <a:pt x="1858" y="1963"/>
                </a:lnTo>
                <a:lnTo>
                  <a:pt x="1862" y="1936"/>
                </a:lnTo>
                <a:lnTo>
                  <a:pt x="1865" y="1909"/>
                </a:lnTo>
                <a:lnTo>
                  <a:pt x="1869" y="1882"/>
                </a:lnTo>
                <a:lnTo>
                  <a:pt x="1875" y="1855"/>
                </a:lnTo>
                <a:lnTo>
                  <a:pt x="1880" y="1829"/>
                </a:lnTo>
                <a:lnTo>
                  <a:pt x="1887" y="1802"/>
                </a:lnTo>
                <a:lnTo>
                  <a:pt x="1894" y="1776"/>
                </a:lnTo>
                <a:lnTo>
                  <a:pt x="1902" y="1750"/>
                </a:lnTo>
                <a:lnTo>
                  <a:pt x="1909" y="1725"/>
                </a:lnTo>
                <a:lnTo>
                  <a:pt x="1918" y="1699"/>
                </a:lnTo>
                <a:lnTo>
                  <a:pt x="1928" y="1675"/>
                </a:lnTo>
                <a:lnTo>
                  <a:pt x="1938" y="1650"/>
                </a:lnTo>
                <a:lnTo>
                  <a:pt x="1959" y="1601"/>
                </a:lnTo>
                <a:lnTo>
                  <a:pt x="1984" y="1555"/>
                </a:lnTo>
                <a:lnTo>
                  <a:pt x="2011" y="1509"/>
                </a:lnTo>
                <a:lnTo>
                  <a:pt x="2039" y="1464"/>
                </a:lnTo>
                <a:lnTo>
                  <a:pt x="2069" y="1422"/>
                </a:lnTo>
                <a:lnTo>
                  <a:pt x="2102" y="1381"/>
                </a:lnTo>
                <a:lnTo>
                  <a:pt x="2135" y="1342"/>
                </a:lnTo>
                <a:lnTo>
                  <a:pt x="2171" y="1304"/>
                </a:lnTo>
                <a:lnTo>
                  <a:pt x="2209" y="1268"/>
                </a:lnTo>
                <a:lnTo>
                  <a:pt x="2250" y="1233"/>
                </a:lnTo>
                <a:lnTo>
                  <a:pt x="2291" y="1200"/>
                </a:lnTo>
                <a:lnTo>
                  <a:pt x="2333" y="1170"/>
                </a:lnTo>
                <a:lnTo>
                  <a:pt x="2378" y="1142"/>
                </a:lnTo>
                <a:lnTo>
                  <a:pt x="2423" y="1116"/>
                </a:lnTo>
                <a:lnTo>
                  <a:pt x="2470" y="1092"/>
                </a:lnTo>
                <a:lnTo>
                  <a:pt x="2518" y="1070"/>
                </a:lnTo>
                <a:lnTo>
                  <a:pt x="2543" y="1059"/>
                </a:lnTo>
                <a:lnTo>
                  <a:pt x="2568" y="1050"/>
                </a:lnTo>
                <a:lnTo>
                  <a:pt x="2593" y="1042"/>
                </a:lnTo>
                <a:lnTo>
                  <a:pt x="2619" y="1033"/>
                </a:lnTo>
                <a:lnTo>
                  <a:pt x="2644" y="1025"/>
                </a:lnTo>
                <a:lnTo>
                  <a:pt x="2670" y="1018"/>
                </a:lnTo>
                <a:lnTo>
                  <a:pt x="2696" y="1012"/>
                </a:lnTo>
                <a:lnTo>
                  <a:pt x="2723" y="1006"/>
                </a:lnTo>
                <a:lnTo>
                  <a:pt x="2750" y="1002"/>
                </a:lnTo>
                <a:lnTo>
                  <a:pt x="2777" y="996"/>
                </a:lnTo>
                <a:lnTo>
                  <a:pt x="2804" y="993"/>
                </a:lnTo>
                <a:lnTo>
                  <a:pt x="2832" y="990"/>
                </a:lnTo>
                <a:lnTo>
                  <a:pt x="2859" y="987"/>
                </a:lnTo>
                <a:lnTo>
                  <a:pt x="2888" y="985"/>
                </a:lnTo>
                <a:lnTo>
                  <a:pt x="2915" y="984"/>
                </a:lnTo>
                <a:lnTo>
                  <a:pt x="2943" y="984"/>
                </a:lnTo>
                <a:lnTo>
                  <a:pt x="2971" y="984"/>
                </a:lnTo>
                <a:lnTo>
                  <a:pt x="2999" y="985"/>
                </a:lnTo>
                <a:lnTo>
                  <a:pt x="3027" y="987"/>
                </a:lnTo>
                <a:lnTo>
                  <a:pt x="3055" y="990"/>
                </a:lnTo>
                <a:lnTo>
                  <a:pt x="3082" y="993"/>
                </a:lnTo>
                <a:lnTo>
                  <a:pt x="3109" y="996"/>
                </a:lnTo>
                <a:lnTo>
                  <a:pt x="3136" y="1002"/>
                </a:lnTo>
                <a:lnTo>
                  <a:pt x="3162" y="1006"/>
                </a:lnTo>
                <a:lnTo>
                  <a:pt x="3190" y="1012"/>
                </a:lnTo>
                <a:lnTo>
                  <a:pt x="3216" y="1018"/>
                </a:lnTo>
                <a:lnTo>
                  <a:pt x="3242" y="1025"/>
                </a:lnTo>
                <a:lnTo>
                  <a:pt x="3268" y="1033"/>
                </a:lnTo>
                <a:lnTo>
                  <a:pt x="3293" y="1042"/>
                </a:lnTo>
                <a:lnTo>
                  <a:pt x="3318" y="1050"/>
                </a:lnTo>
                <a:lnTo>
                  <a:pt x="3343" y="1059"/>
                </a:lnTo>
                <a:lnTo>
                  <a:pt x="3368" y="1070"/>
                </a:lnTo>
                <a:lnTo>
                  <a:pt x="3416" y="1092"/>
                </a:lnTo>
                <a:lnTo>
                  <a:pt x="3464" y="1116"/>
                </a:lnTo>
                <a:lnTo>
                  <a:pt x="3509" y="1142"/>
                </a:lnTo>
                <a:lnTo>
                  <a:pt x="3553" y="1170"/>
                </a:lnTo>
                <a:lnTo>
                  <a:pt x="3596" y="1200"/>
                </a:lnTo>
                <a:lnTo>
                  <a:pt x="3637" y="1233"/>
                </a:lnTo>
                <a:lnTo>
                  <a:pt x="3677" y="1268"/>
                </a:lnTo>
                <a:lnTo>
                  <a:pt x="3715" y="1304"/>
                </a:lnTo>
                <a:lnTo>
                  <a:pt x="3750" y="1342"/>
                </a:lnTo>
                <a:lnTo>
                  <a:pt x="3785" y="1381"/>
                </a:lnTo>
                <a:lnTo>
                  <a:pt x="3818" y="1422"/>
                </a:lnTo>
                <a:lnTo>
                  <a:pt x="3848" y="1464"/>
                </a:lnTo>
                <a:lnTo>
                  <a:pt x="3877" y="1509"/>
                </a:lnTo>
                <a:lnTo>
                  <a:pt x="3903" y="1555"/>
                </a:lnTo>
                <a:lnTo>
                  <a:pt x="3927" y="1601"/>
                </a:lnTo>
                <a:lnTo>
                  <a:pt x="3948" y="1650"/>
                </a:lnTo>
                <a:lnTo>
                  <a:pt x="3959" y="1675"/>
                </a:lnTo>
                <a:lnTo>
                  <a:pt x="3968" y="1699"/>
                </a:lnTo>
                <a:lnTo>
                  <a:pt x="3976" y="1725"/>
                </a:lnTo>
                <a:lnTo>
                  <a:pt x="3985" y="1750"/>
                </a:lnTo>
                <a:lnTo>
                  <a:pt x="3993" y="1776"/>
                </a:lnTo>
                <a:lnTo>
                  <a:pt x="4000" y="1802"/>
                </a:lnTo>
                <a:lnTo>
                  <a:pt x="4007" y="1829"/>
                </a:lnTo>
                <a:lnTo>
                  <a:pt x="4012" y="1855"/>
                </a:lnTo>
                <a:lnTo>
                  <a:pt x="4018" y="1882"/>
                </a:lnTo>
                <a:lnTo>
                  <a:pt x="4022" y="1909"/>
                </a:lnTo>
                <a:lnTo>
                  <a:pt x="4025" y="1936"/>
                </a:lnTo>
                <a:lnTo>
                  <a:pt x="4029" y="1963"/>
                </a:lnTo>
                <a:lnTo>
                  <a:pt x="4031" y="1991"/>
                </a:lnTo>
                <a:lnTo>
                  <a:pt x="4033" y="2019"/>
                </a:lnTo>
                <a:lnTo>
                  <a:pt x="4034" y="2047"/>
                </a:lnTo>
                <a:lnTo>
                  <a:pt x="4034" y="2075"/>
                </a:lnTo>
                <a:close/>
                <a:moveTo>
                  <a:pt x="339" y="2184"/>
                </a:moveTo>
                <a:lnTo>
                  <a:pt x="339" y="2184"/>
                </a:lnTo>
                <a:lnTo>
                  <a:pt x="328" y="2197"/>
                </a:lnTo>
                <a:lnTo>
                  <a:pt x="318" y="2210"/>
                </a:lnTo>
                <a:lnTo>
                  <a:pt x="310" y="2225"/>
                </a:lnTo>
                <a:lnTo>
                  <a:pt x="303" y="2240"/>
                </a:lnTo>
                <a:lnTo>
                  <a:pt x="297" y="2257"/>
                </a:lnTo>
                <a:lnTo>
                  <a:pt x="292" y="2273"/>
                </a:lnTo>
                <a:lnTo>
                  <a:pt x="290" y="2290"/>
                </a:lnTo>
                <a:lnTo>
                  <a:pt x="289" y="2309"/>
                </a:lnTo>
                <a:lnTo>
                  <a:pt x="289" y="4150"/>
                </a:lnTo>
                <a:lnTo>
                  <a:pt x="290" y="4168"/>
                </a:lnTo>
                <a:lnTo>
                  <a:pt x="293" y="4187"/>
                </a:lnTo>
                <a:lnTo>
                  <a:pt x="298" y="4204"/>
                </a:lnTo>
                <a:lnTo>
                  <a:pt x="304" y="4222"/>
                </a:lnTo>
                <a:lnTo>
                  <a:pt x="312" y="4238"/>
                </a:lnTo>
                <a:lnTo>
                  <a:pt x="321" y="4253"/>
                </a:lnTo>
                <a:lnTo>
                  <a:pt x="331" y="4267"/>
                </a:lnTo>
                <a:lnTo>
                  <a:pt x="343" y="4280"/>
                </a:lnTo>
                <a:lnTo>
                  <a:pt x="356" y="4292"/>
                </a:lnTo>
                <a:lnTo>
                  <a:pt x="371" y="4303"/>
                </a:lnTo>
                <a:lnTo>
                  <a:pt x="387" y="4313"/>
                </a:lnTo>
                <a:lnTo>
                  <a:pt x="402" y="4321"/>
                </a:lnTo>
                <a:lnTo>
                  <a:pt x="419" y="4327"/>
                </a:lnTo>
                <a:lnTo>
                  <a:pt x="437" y="4331"/>
                </a:lnTo>
                <a:lnTo>
                  <a:pt x="455" y="4334"/>
                </a:lnTo>
                <a:lnTo>
                  <a:pt x="475" y="4335"/>
                </a:lnTo>
                <a:lnTo>
                  <a:pt x="493" y="4334"/>
                </a:lnTo>
                <a:lnTo>
                  <a:pt x="512" y="4331"/>
                </a:lnTo>
                <a:lnTo>
                  <a:pt x="530" y="4327"/>
                </a:lnTo>
                <a:lnTo>
                  <a:pt x="547" y="4321"/>
                </a:lnTo>
                <a:lnTo>
                  <a:pt x="563" y="4313"/>
                </a:lnTo>
                <a:lnTo>
                  <a:pt x="578" y="4303"/>
                </a:lnTo>
                <a:lnTo>
                  <a:pt x="592" y="4292"/>
                </a:lnTo>
                <a:lnTo>
                  <a:pt x="606" y="4280"/>
                </a:lnTo>
                <a:lnTo>
                  <a:pt x="618" y="4267"/>
                </a:lnTo>
                <a:lnTo>
                  <a:pt x="628" y="4253"/>
                </a:lnTo>
                <a:lnTo>
                  <a:pt x="638" y="4238"/>
                </a:lnTo>
                <a:lnTo>
                  <a:pt x="646" y="4222"/>
                </a:lnTo>
                <a:lnTo>
                  <a:pt x="652" y="4204"/>
                </a:lnTo>
                <a:lnTo>
                  <a:pt x="656" y="4187"/>
                </a:lnTo>
                <a:lnTo>
                  <a:pt x="660" y="4168"/>
                </a:lnTo>
                <a:lnTo>
                  <a:pt x="661" y="4150"/>
                </a:lnTo>
                <a:lnTo>
                  <a:pt x="661" y="2309"/>
                </a:lnTo>
                <a:lnTo>
                  <a:pt x="660" y="2290"/>
                </a:lnTo>
                <a:lnTo>
                  <a:pt x="656" y="2273"/>
                </a:lnTo>
                <a:lnTo>
                  <a:pt x="652" y="2257"/>
                </a:lnTo>
                <a:lnTo>
                  <a:pt x="647" y="2240"/>
                </a:lnTo>
                <a:lnTo>
                  <a:pt x="639" y="2225"/>
                </a:lnTo>
                <a:lnTo>
                  <a:pt x="630" y="2210"/>
                </a:lnTo>
                <a:lnTo>
                  <a:pt x="621" y="2197"/>
                </a:lnTo>
                <a:lnTo>
                  <a:pt x="610" y="2184"/>
                </a:lnTo>
                <a:lnTo>
                  <a:pt x="339" y="2184"/>
                </a:lnTo>
                <a:close/>
                <a:moveTo>
                  <a:pt x="5673" y="2284"/>
                </a:moveTo>
                <a:lnTo>
                  <a:pt x="5673" y="2284"/>
                </a:lnTo>
                <a:lnTo>
                  <a:pt x="5670" y="2271"/>
                </a:lnTo>
                <a:lnTo>
                  <a:pt x="5666" y="2258"/>
                </a:lnTo>
                <a:lnTo>
                  <a:pt x="5662" y="2245"/>
                </a:lnTo>
                <a:lnTo>
                  <a:pt x="5657" y="2233"/>
                </a:lnTo>
                <a:lnTo>
                  <a:pt x="5650" y="2221"/>
                </a:lnTo>
                <a:lnTo>
                  <a:pt x="5643" y="2210"/>
                </a:lnTo>
                <a:lnTo>
                  <a:pt x="5635" y="2200"/>
                </a:lnTo>
                <a:lnTo>
                  <a:pt x="5626" y="2189"/>
                </a:lnTo>
                <a:lnTo>
                  <a:pt x="5365" y="2189"/>
                </a:lnTo>
                <a:lnTo>
                  <a:pt x="5355" y="2202"/>
                </a:lnTo>
                <a:lnTo>
                  <a:pt x="5346" y="2215"/>
                </a:lnTo>
                <a:lnTo>
                  <a:pt x="5337" y="2230"/>
                </a:lnTo>
                <a:lnTo>
                  <a:pt x="5330" y="2245"/>
                </a:lnTo>
                <a:lnTo>
                  <a:pt x="5324" y="2261"/>
                </a:lnTo>
                <a:lnTo>
                  <a:pt x="5320" y="2277"/>
                </a:lnTo>
                <a:lnTo>
                  <a:pt x="5318" y="2294"/>
                </a:lnTo>
                <a:lnTo>
                  <a:pt x="5316" y="2312"/>
                </a:lnTo>
                <a:lnTo>
                  <a:pt x="5316" y="2335"/>
                </a:lnTo>
                <a:lnTo>
                  <a:pt x="5315" y="2344"/>
                </a:lnTo>
                <a:lnTo>
                  <a:pt x="5315" y="2352"/>
                </a:lnTo>
                <a:lnTo>
                  <a:pt x="5315" y="4150"/>
                </a:lnTo>
                <a:lnTo>
                  <a:pt x="5316" y="4168"/>
                </a:lnTo>
                <a:lnTo>
                  <a:pt x="5319" y="4187"/>
                </a:lnTo>
                <a:lnTo>
                  <a:pt x="5323" y="4204"/>
                </a:lnTo>
                <a:lnTo>
                  <a:pt x="5330" y="4222"/>
                </a:lnTo>
                <a:lnTo>
                  <a:pt x="5337" y="4238"/>
                </a:lnTo>
                <a:lnTo>
                  <a:pt x="5347" y="4253"/>
                </a:lnTo>
                <a:lnTo>
                  <a:pt x="5358" y="4267"/>
                </a:lnTo>
                <a:lnTo>
                  <a:pt x="5370" y="4280"/>
                </a:lnTo>
                <a:lnTo>
                  <a:pt x="5383" y="4292"/>
                </a:lnTo>
                <a:lnTo>
                  <a:pt x="5397" y="4303"/>
                </a:lnTo>
                <a:lnTo>
                  <a:pt x="5412" y="4313"/>
                </a:lnTo>
                <a:lnTo>
                  <a:pt x="5428" y="4321"/>
                </a:lnTo>
                <a:lnTo>
                  <a:pt x="5446" y="4327"/>
                </a:lnTo>
                <a:lnTo>
                  <a:pt x="5463" y="4331"/>
                </a:lnTo>
                <a:lnTo>
                  <a:pt x="5482" y="4334"/>
                </a:lnTo>
                <a:lnTo>
                  <a:pt x="5500" y="4335"/>
                </a:lnTo>
                <a:lnTo>
                  <a:pt x="5520" y="4334"/>
                </a:lnTo>
                <a:lnTo>
                  <a:pt x="5538" y="4331"/>
                </a:lnTo>
                <a:lnTo>
                  <a:pt x="5556" y="4327"/>
                </a:lnTo>
                <a:lnTo>
                  <a:pt x="5573" y="4321"/>
                </a:lnTo>
                <a:lnTo>
                  <a:pt x="5589" y="4313"/>
                </a:lnTo>
                <a:lnTo>
                  <a:pt x="5604" y="4303"/>
                </a:lnTo>
                <a:lnTo>
                  <a:pt x="5619" y="4292"/>
                </a:lnTo>
                <a:lnTo>
                  <a:pt x="5632" y="4280"/>
                </a:lnTo>
                <a:lnTo>
                  <a:pt x="5644" y="4267"/>
                </a:lnTo>
                <a:lnTo>
                  <a:pt x="5654" y="4253"/>
                </a:lnTo>
                <a:lnTo>
                  <a:pt x="5663" y="4238"/>
                </a:lnTo>
                <a:lnTo>
                  <a:pt x="5672" y="4222"/>
                </a:lnTo>
                <a:lnTo>
                  <a:pt x="5677" y="4204"/>
                </a:lnTo>
                <a:lnTo>
                  <a:pt x="5683" y="4187"/>
                </a:lnTo>
                <a:lnTo>
                  <a:pt x="5685" y="4168"/>
                </a:lnTo>
                <a:lnTo>
                  <a:pt x="5686" y="4150"/>
                </a:lnTo>
                <a:lnTo>
                  <a:pt x="5686" y="2352"/>
                </a:lnTo>
                <a:lnTo>
                  <a:pt x="5685" y="2334"/>
                </a:lnTo>
                <a:lnTo>
                  <a:pt x="5683" y="2317"/>
                </a:lnTo>
                <a:lnTo>
                  <a:pt x="5678" y="2300"/>
                </a:lnTo>
                <a:lnTo>
                  <a:pt x="5673" y="2284"/>
                </a:lnTo>
                <a:close/>
              </a:path>
            </a:pathLst>
          </a:custGeom>
          <a:solidFill>
            <a:srgbClr val="87CC82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28" y="2447909"/>
            <a:ext cx="817606" cy="81760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465" y="3103087"/>
            <a:ext cx="695328" cy="748362"/>
          </a:xfrm>
          <a:prstGeom prst="rect">
            <a:avLst/>
          </a:prstGeom>
        </p:spPr>
      </p:pic>
      <p:sp>
        <p:nvSpPr>
          <p:cNvPr id="20" name="KSO_Shape"/>
          <p:cNvSpPr>
            <a:spLocks/>
          </p:cNvSpPr>
          <p:nvPr/>
        </p:nvSpPr>
        <p:spPr bwMode="auto">
          <a:xfrm>
            <a:off x="11049000" y="2347318"/>
            <a:ext cx="606736" cy="585500"/>
          </a:xfrm>
          <a:custGeom>
            <a:avLst/>
            <a:gdLst>
              <a:gd name="T0" fmla="*/ 1405502 w 2208213"/>
              <a:gd name="T1" fmla="*/ 1170941 h 2130425"/>
              <a:gd name="T2" fmla="*/ 1430211 w 2208213"/>
              <a:gd name="T3" fmla="*/ 1178349 h 2130425"/>
              <a:gd name="T4" fmla="*/ 1464528 w 2208213"/>
              <a:gd name="T5" fmla="*/ 1208254 h 2130425"/>
              <a:gd name="T6" fmla="*/ 1476334 w 2208213"/>
              <a:gd name="T7" fmla="*/ 1235142 h 2130425"/>
              <a:gd name="T8" fmla="*/ 1479079 w 2208213"/>
              <a:gd name="T9" fmla="*/ 1550659 h 2130425"/>
              <a:gd name="T10" fmla="*/ 1245444 w 2208213"/>
              <a:gd name="T11" fmla="*/ 1239257 h 2130425"/>
              <a:gd name="T12" fmla="*/ 1254230 w 2208213"/>
              <a:gd name="T13" fmla="*/ 1215387 h 2130425"/>
              <a:gd name="T14" fmla="*/ 1289096 w 2208213"/>
              <a:gd name="T15" fmla="*/ 1180269 h 2130425"/>
              <a:gd name="T16" fmla="*/ 1313256 w 2208213"/>
              <a:gd name="T17" fmla="*/ 1171490 h 2130425"/>
              <a:gd name="T18" fmla="*/ 574173 w 2208213"/>
              <a:gd name="T19" fmla="*/ 1169843 h 2130425"/>
              <a:gd name="T20" fmla="*/ 600254 w 2208213"/>
              <a:gd name="T21" fmla="*/ 1173684 h 2130425"/>
              <a:gd name="T22" fmla="*/ 629630 w 2208213"/>
              <a:gd name="T23" fmla="*/ 1189597 h 2130425"/>
              <a:gd name="T24" fmla="*/ 654613 w 2208213"/>
              <a:gd name="T25" fmla="*/ 1222795 h 2130425"/>
              <a:gd name="T26" fmla="*/ 661202 w 2208213"/>
              <a:gd name="T27" fmla="*/ 1248037 h 2130425"/>
              <a:gd name="T28" fmla="*/ 425920 w 2208213"/>
              <a:gd name="T29" fmla="*/ 1252426 h 2130425"/>
              <a:gd name="T30" fmla="*/ 431136 w 2208213"/>
              <a:gd name="T31" fmla="*/ 1226910 h 2130425"/>
              <a:gd name="T32" fmla="*/ 451453 w 2208213"/>
              <a:gd name="T33" fmla="*/ 1195359 h 2130425"/>
              <a:gd name="T34" fmla="*/ 483024 w 2208213"/>
              <a:gd name="T35" fmla="*/ 1175056 h 2130425"/>
              <a:gd name="T36" fmla="*/ 508282 w 2208213"/>
              <a:gd name="T37" fmla="*/ 1169843 h 2130425"/>
              <a:gd name="T38" fmla="*/ 1405502 w 2208213"/>
              <a:gd name="T39" fmla="*/ 646287 h 2130425"/>
              <a:gd name="T40" fmla="*/ 1430211 w 2208213"/>
              <a:gd name="T41" fmla="*/ 653663 h 2130425"/>
              <a:gd name="T42" fmla="*/ 1464528 w 2208213"/>
              <a:gd name="T43" fmla="*/ 683439 h 2130425"/>
              <a:gd name="T44" fmla="*/ 1476334 w 2208213"/>
              <a:gd name="T45" fmla="*/ 710211 h 2130425"/>
              <a:gd name="T46" fmla="*/ 1479079 w 2208213"/>
              <a:gd name="T47" fmla="*/ 1024640 h 2130425"/>
              <a:gd name="T48" fmla="*/ 1245719 w 2208213"/>
              <a:gd name="T49" fmla="*/ 714308 h 2130425"/>
              <a:gd name="T50" fmla="*/ 1254230 w 2208213"/>
              <a:gd name="T51" fmla="*/ 690542 h 2130425"/>
              <a:gd name="T52" fmla="*/ 1289096 w 2208213"/>
              <a:gd name="T53" fmla="*/ 655575 h 2130425"/>
              <a:gd name="T54" fmla="*/ 1313256 w 2208213"/>
              <a:gd name="T55" fmla="*/ 646834 h 2130425"/>
              <a:gd name="T56" fmla="*/ 982797 w 2208213"/>
              <a:gd name="T57" fmla="*/ 645194 h 2130425"/>
              <a:gd name="T58" fmla="*/ 1008454 w 2208213"/>
              <a:gd name="T59" fmla="*/ 649018 h 2130425"/>
              <a:gd name="T60" fmla="*/ 1037932 w 2208213"/>
              <a:gd name="T61" fmla="*/ 664863 h 2130425"/>
              <a:gd name="T62" fmla="*/ 1062770 w 2208213"/>
              <a:gd name="T63" fmla="*/ 697918 h 2130425"/>
              <a:gd name="T64" fmla="*/ 1068775 w 2208213"/>
              <a:gd name="T65" fmla="*/ 723050 h 2130425"/>
              <a:gd name="T66" fmla="*/ 835406 w 2208213"/>
              <a:gd name="T67" fmla="*/ 727421 h 2130425"/>
              <a:gd name="T68" fmla="*/ 840319 w 2208213"/>
              <a:gd name="T69" fmla="*/ 702015 h 2130425"/>
              <a:gd name="T70" fmla="*/ 860791 w 2208213"/>
              <a:gd name="T71" fmla="*/ 670600 h 2130425"/>
              <a:gd name="T72" fmla="*/ 891906 w 2208213"/>
              <a:gd name="T73" fmla="*/ 650384 h 2130425"/>
              <a:gd name="T74" fmla="*/ 917290 w 2208213"/>
              <a:gd name="T75" fmla="*/ 645194 h 2130425"/>
              <a:gd name="T76" fmla="*/ 587625 w 2208213"/>
              <a:gd name="T77" fmla="*/ 646287 h 2130425"/>
              <a:gd name="T78" fmla="*/ 612059 w 2208213"/>
              <a:gd name="T79" fmla="*/ 653663 h 2130425"/>
              <a:gd name="T80" fmla="*/ 646377 w 2208213"/>
              <a:gd name="T81" fmla="*/ 683439 h 2130425"/>
              <a:gd name="T82" fmla="*/ 658732 w 2208213"/>
              <a:gd name="T83" fmla="*/ 710211 h 2130425"/>
              <a:gd name="T84" fmla="*/ 661477 w 2208213"/>
              <a:gd name="T85" fmla="*/ 1024640 h 2130425"/>
              <a:gd name="T86" fmla="*/ 427567 w 2208213"/>
              <a:gd name="T87" fmla="*/ 714308 h 2130425"/>
              <a:gd name="T88" fmla="*/ 436352 w 2208213"/>
              <a:gd name="T89" fmla="*/ 690542 h 2130425"/>
              <a:gd name="T90" fmla="*/ 471494 w 2208213"/>
              <a:gd name="T91" fmla="*/ 655575 h 2130425"/>
              <a:gd name="T92" fmla="*/ 495379 w 2208213"/>
              <a:gd name="T93" fmla="*/ 646834 h 2130425"/>
              <a:gd name="T94" fmla="*/ 812986 w 2208213"/>
              <a:gd name="T95" fmla="*/ 1701595 h 2130425"/>
              <a:gd name="T96" fmla="*/ 815725 w 2208213"/>
              <a:gd name="T97" fmla="*/ 1324284 h 2130425"/>
              <a:gd name="T98" fmla="*/ 828046 w 2208213"/>
              <a:gd name="T99" fmla="*/ 1297432 h 2130425"/>
              <a:gd name="T100" fmla="*/ 862275 w 2208213"/>
              <a:gd name="T101" fmla="*/ 1267565 h 2130425"/>
              <a:gd name="T102" fmla="*/ 886919 w 2208213"/>
              <a:gd name="T103" fmla="*/ 1260166 h 2130425"/>
              <a:gd name="T104" fmla="*/ 1013700 w 2208213"/>
              <a:gd name="T105" fmla="*/ 1259345 h 2130425"/>
              <a:gd name="T106" fmla="*/ 1038892 w 2208213"/>
              <a:gd name="T107" fmla="*/ 1265921 h 2130425"/>
              <a:gd name="T108" fmla="*/ 1071751 w 2208213"/>
              <a:gd name="T109" fmla="*/ 1290582 h 2130425"/>
              <a:gd name="T110" fmla="*/ 1087633 w 2208213"/>
              <a:gd name="T111" fmla="*/ 1320174 h 2130425"/>
              <a:gd name="T112" fmla="*/ 1091740 w 2208213"/>
              <a:gd name="T113" fmla="*/ 1345932 h 2130425"/>
              <a:gd name="T114" fmla="*/ 157449 w 2208213"/>
              <a:gd name="T115" fmla="*/ 0 h 2130425"/>
              <a:gd name="T116" fmla="*/ 1759872 w 2208213"/>
              <a:gd name="T117" fmla="*/ 1701595 h 2130425"/>
              <a:gd name="T118" fmla="*/ 0 w 2208213"/>
              <a:gd name="T119" fmla="*/ 564459 h 213042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208213" h="2130425">
                <a:moveTo>
                  <a:pt x="1537559" y="1355725"/>
                </a:moveTo>
                <a:lnTo>
                  <a:pt x="1542650" y="1355725"/>
                </a:lnTo>
                <a:lnTo>
                  <a:pt x="1613936" y="1355725"/>
                </a:lnTo>
                <a:lnTo>
                  <a:pt x="1619028" y="1355725"/>
                </a:lnTo>
                <a:lnTo>
                  <a:pt x="1624120" y="1356043"/>
                </a:lnTo>
                <a:lnTo>
                  <a:pt x="1629212" y="1356997"/>
                </a:lnTo>
                <a:lnTo>
                  <a:pt x="1633985" y="1357633"/>
                </a:lnTo>
                <a:lnTo>
                  <a:pt x="1639077" y="1358905"/>
                </a:lnTo>
                <a:lnTo>
                  <a:pt x="1643851" y="1360176"/>
                </a:lnTo>
                <a:lnTo>
                  <a:pt x="1648624" y="1361766"/>
                </a:lnTo>
                <a:lnTo>
                  <a:pt x="1653080" y="1363674"/>
                </a:lnTo>
                <a:lnTo>
                  <a:pt x="1657853" y="1365582"/>
                </a:lnTo>
                <a:lnTo>
                  <a:pt x="1661990" y="1367807"/>
                </a:lnTo>
                <a:lnTo>
                  <a:pt x="1670265" y="1372895"/>
                </a:lnTo>
                <a:lnTo>
                  <a:pt x="1677902" y="1378618"/>
                </a:lnTo>
                <a:lnTo>
                  <a:pt x="1685222" y="1385295"/>
                </a:lnTo>
                <a:lnTo>
                  <a:pt x="1691587" y="1392290"/>
                </a:lnTo>
                <a:lnTo>
                  <a:pt x="1697633" y="1400239"/>
                </a:lnTo>
                <a:lnTo>
                  <a:pt x="1702725" y="1408506"/>
                </a:lnTo>
                <a:lnTo>
                  <a:pt x="1704635" y="1412957"/>
                </a:lnTo>
                <a:lnTo>
                  <a:pt x="1706544" y="1417091"/>
                </a:lnTo>
                <a:lnTo>
                  <a:pt x="1708772" y="1421860"/>
                </a:lnTo>
                <a:lnTo>
                  <a:pt x="1710363" y="1426630"/>
                </a:lnTo>
                <a:lnTo>
                  <a:pt x="1711318" y="1431399"/>
                </a:lnTo>
                <a:lnTo>
                  <a:pt x="1712591" y="1436168"/>
                </a:lnTo>
                <a:lnTo>
                  <a:pt x="1713864" y="1441256"/>
                </a:lnTo>
                <a:lnTo>
                  <a:pt x="1714182" y="1446343"/>
                </a:lnTo>
                <a:lnTo>
                  <a:pt x="1714500" y="1451430"/>
                </a:lnTo>
                <a:lnTo>
                  <a:pt x="1714500" y="1456518"/>
                </a:lnTo>
                <a:lnTo>
                  <a:pt x="1714500" y="1797050"/>
                </a:lnTo>
                <a:lnTo>
                  <a:pt x="1441450" y="1797050"/>
                </a:lnTo>
                <a:lnTo>
                  <a:pt x="1441450" y="1456518"/>
                </a:lnTo>
                <a:lnTo>
                  <a:pt x="1441450" y="1451430"/>
                </a:lnTo>
                <a:lnTo>
                  <a:pt x="1442087" y="1446343"/>
                </a:lnTo>
                <a:lnTo>
                  <a:pt x="1442723" y="1441256"/>
                </a:lnTo>
                <a:lnTo>
                  <a:pt x="1443678" y="1436168"/>
                </a:lnTo>
                <a:lnTo>
                  <a:pt x="1444633" y="1431399"/>
                </a:lnTo>
                <a:lnTo>
                  <a:pt x="1446224" y="1426630"/>
                </a:lnTo>
                <a:lnTo>
                  <a:pt x="1447815" y="1421860"/>
                </a:lnTo>
                <a:lnTo>
                  <a:pt x="1449406" y="1417091"/>
                </a:lnTo>
                <a:lnTo>
                  <a:pt x="1451316" y="1412957"/>
                </a:lnTo>
                <a:lnTo>
                  <a:pt x="1453862" y="1408506"/>
                </a:lnTo>
                <a:lnTo>
                  <a:pt x="1458953" y="1400239"/>
                </a:lnTo>
                <a:lnTo>
                  <a:pt x="1465000" y="1392290"/>
                </a:lnTo>
                <a:lnTo>
                  <a:pt x="1471046" y="1385295"/>
                </a:lnTo>
                <a:lnTo>
                  <a:pt x="1478366" y="1378618"/>
                </a:lnTo>
                <a:lnTo>
                  <a:pt x="1486004" y="1372895"/>
                </a:lnTo>
                <a:lnTo>
                  <a:pt x="1494278" y="1367807"/>
                </a:lnTo>
                <a:lnTo>
                  <a:pt x="1498733" y="1365582"/>
                </a:lnTo>
                <a:lnTo>
                  <a:pt x="1503189" y="1363674"/>
                </a:lnTo>
                <a:lnTo>
                  <a:pt x="1507962" y="1361766"/>
                </a:lnTo>
                <a:lnTo>
                  <a:pt x="1512736" y="1360176"/>
                </a:lnTo>
                <a:lnTo>
                  <a:pt x="1517191" y="1358905"/>
                </a:lnTo>
                <a:lnTo>
                  <a:pt x="1522283" y="1357633"/>
                </a:lnTo>
                <a:lnTo>
                  <a:pt x="1527057" y="1356997"/>
                </a:lnTo>
                <a:lnTo>
                  <a:pt x="1532148" y="1356043"/>
                </a:lnTo>
                <a:lnTo>
                  <a:pt x="1537559" y="1355725"/>
                </a:lnTo>
                <a:close/>
                <a:moveTo>
                  <a:pt x="589184" y="1355725"/>
                </a:moveTo>
                <a:lnTo>
                  <a:pt x="594594" y="1355725"/>
                </a:lnTo>
                <a:lnTo>
                  <a:pt x="665562" y="1355725"/>
                </a:lnTo>
                <a:lnTo>
                  <a:pt x="670972" y="1355725"/>
                </a:lnTo>
                <a:lnTo>
                  <a:pt x="676064" y="1356043"/>
                </a:lnTo>
                <a:lnTo>
                  <a:pt x="681156" y="1356997"/>
                </a:lnTo>
                <a:lnTo>
                  <a:pt x="686247" y="1357633"/>
                </a:lnTo>
                <a:lnTo>
                  <a:pt x="691021" y="1358905"/>
                </a:lnTo>
                <a:lnTo>
                  <a:pt x="695795" y="1360176"/>
                </a:lnTo>
                <a:lnTo>
                  <a:pt x="700568" y="1361766"/>
                </a:lnTo>
                <a:lnTo>
                  <a:pt x="705024" y="1363674"/>
                </a:lnTo>
                <a:lnTo>
                  <a:pt x="709479" y="1365582"/>
                </a:lnTo>
                <a:lnTo>
                  <a:pt x="713934" y="1367807"/>
                </a:lnTo>
                <a:lnTo>
                  <a:pt x="722209" y="1372895"/>
                </a:lnTo>
                <a:lnTo>
                  <a:pt x="729846" y="1378618"/>
                </a:lnTo>
                <a:lnTo>
                  <a:pt x="737166" y="1385295"/>
                </a:lnTo>
                <a:lnTo>
                  <a:pt x="743849" y="1392290"/>
                </a:lnTo>
                <a:lnTo>
                  <a:pt x="749259" y="1400239"/>
                </a:lnTo>
                <a:lnTo>
                  <a:pt x="754351" y="1408506"/>
                </a:lnTo>
                <a:lnTo>
                  <a:pt x="756897" y="1412957"/>
                </a:lnTo>
                <a:lnTo>
                  <a:pt x="758806" y="1417091"/>
                </a:lnTo>
                <a:lnTo>
                  <a:pt x="760716" y="1421860"/>
                </a:lnTo>
                <a:lnTo>
                  <a:pt x="762307" y="1426630"/>
                </a:lnTo>
                <a:lnTo>
                  <a:pt x="763580" y="1431399"/>
                </a:lnTo>
                <a:lnTo>
                  <a:pt x="764853" y="1436168"/>
                </a:lnTo>
                <a:lnTo>
                  <a:pt x="765489" y="1441256"/>
                </a:lnTo>
                <a:lnTo>
                  <a:pt x="766444" y="1446343"/>
                </a:lnTo>
                <a:lnTo>
                  <a:pt x="766762" y="1451430"/>
                </a:lnTo>
                <a:lnTo>
                  <a:pt x="766762" y="1456518"/>
                </a:lnTo>
                <a:lnTo>
                  <a:pt x="766762" y="1797050"/>
                </a:lnTo>
                <a:lnTo>
                  <a:pt x="493712" y="1797050"/>
                </a:lnTo>
                <a:lnTo>
                  <a:pt x="493712" y="1456518"/>
                </a:lnTo>
                <a:lnTo>
                  <a:pt x="493712" y="1451430"/>
                </a:lnTo>
                <a:lnTo>
                  <a:pt x="494030" y="1446343"/>
                </a:lnTo>
                <a:lnTo>
                  <a:pt x="494985" y="1441256"/>
                </a:lnTo>
                <a:lnTo>
                  <a:pt x="495622" y="1436168"/>
                </a:lnTo>
                <a:lnTo>
                  <a:pt x="496895" y="1431399"/>
                </a:lnTo>
                <a:lnTo>
                  <a:pt x="498168" y="1426630"/>
                </a:lnTo>
                <a:lnTo>
                  <a:pt x="499759" y="1421860"/>
                </a:lnTo>
                <a:lnTo>
                  <a:pt x="501668" y="1417091"/>
                </a:lnTo>
                <a:lnTo>
                  <a:pt x="503578" y="1412957"/>
                </a:lnTo>
                <a:lnTo>
                  <a:pt x="505805" y="1408506"/>
                </a:lnTo>
                <a:lnTo>
                  <a:pt x="510579" y="1400239"/>
                </a:lnTo>
                <a:lnTo>
                  <a:pt x="516626" y="1392290"/>
                </a:lnTo>
                <a:lnTo>
                  <a:pt x="523309" y="1385295"/>
                </a:lnTo>
                <a:lnTo>
                  <a:pt x="530310" y="1378618"/>
                </a:lnTo>
                <a:lnTo>
                  <a:pt x="538266" y="1372895"/>
                </a:lnTo>
                <a:lnTo>
                  <a:pt x="546540" y="1367807"/>
                </a:lnTo>
                <a:lnTo>
                  <a:pt x="550995" y="1365582"/>
                </a:lnTo>
                <a:lnTo>
                  <a:pt x="555133" y="1363674"/>
                </a:lnTo>
                <a:lnTo>
                  <a:pt x="559906" y="1361766"/>
                </a:lnTo>
                <a:lnTo>
                  <a:pt x="564680" y="1360176"/>
                </a:lnTo>
                <a:lnTo>
                  <a:pt x="569453" y="1358905"/>
                </a:lnTo>
                <a:lnTo>
                  <a:pt x="574227" y="1357633"/>
                </a:lnTo>
                <a:lnTo>
                  <a:pt x="579319" y="1356997"/>
                </a:lnTo>
                <a:lnTo>
                  <a:pt x="584092" y="1356043"/>
                </a:lnTo>
                <a:lnTo>
                  <a:pt x="589184" y="1355725"/>
                </a:lnTo>
                <a:close/>
                <a:moveTo>
                  <a:pt x="1537559" y="747712"/>
                </a:moveTo>
                <a:lnTo>
                  <a:pt x="1542650" y="747712"/>
                </a:lnTo>
                <a:lnTo>
                  <a:pt x="1613936" y="747712"/>
                </a:lnTo>
                <a:lnTo>
                  <a:pt x="1619028" y="747712"/>
                </a:lnTo>
                <a:lnTo>
                  <a:pt x="1624120" y="748029"/>
                </a:lnTo>
                <a:lnTo>
                  <a:pt x="1629212" y="748978"/>
                </a:lnTo>
                <a:lnTo>
                  <a:pt x="1633985" y="749612"/>
                </a:lnTo>
                <a:lnTo>
                  <a:pt x="1639077" y="750878"/>
                </a:lnTo>
                <a:lnTo>
                  <a:pt x="1643851" y="752144"/>
                </a:lnTo>
                <a:lnTo>
                  <a:pt x="1648624" y="753727"/>
                </a:lnTo>
                <a:lnTo>
                  <a:pt x="1653080" y="755627"/>
                </a:lnTo>
                <a:lnTo>
                  <a:pt x="1657853" y="757526"/>
                </a:lnTo>
                <a:lnTo>
                  <a:pt x="1661990" y="759742"/>
                </a:lnTo>
                <a:lnTo>
                  <a:pt x="1670265" y="765124"/>
                </a:lnTo>
                <a:lnTo>
                  <a:pt x="1677902" y="770506"/>
                </a:lnTo>
                <a:lnTo>
                  <a:pt x="1685222" y="777155"/>
                </a:lnTo>
                <a:lnTo>
                  <a:pt x="1691587" y="784119"/>
                </a:lnTo>
                <a:lnTo>
                  <a:pt x="1697633" y="792034"/>
                </a:lnTo>
                <a:lnTo>
                  <a:pt x="1702725" y="800265"/>
                </a:lnTo>
                <a:lnTo>
                  <a:pt x="1704635" y="804698"/>
                </a:lnTo>
                <a:lnTo>
                  <a:pt x="1706544" y="808813"/>
                </a:lnTo>
                <a:lnTo>
                  <a:pt x="1708772" y="813562"/>
                </a:lnTo>
                <a:lnTo>
                  <a:pt x="1710363" y="818311"/>
                </a:lnTo>
                <a:lnTo>
                  <a:pt x="1711318" y="823060"/>
                </a:lnTo>
                <a:lnTo>
                  <a:pt x="1712591" y="827808"/>
                </a:lnTo>
                <a:lnTo>
                  <a:pt x="1713864" y="832874"/>
                </a:lnTo>
                <a:lnTo>
                  <a:pt x="1714182" y="837939"/>
                </a:lnTo>
                <a:lnTo>
                  <a:pt x="1714500" y="843004"/>
                </a:lnTo>
                <a:lnTo>
                  <a:pt x="1714500" y="848070"/>
                </a:lnTo>
                <a:lnTo>
                  <a:pt x="1714500" y="1187450"/>
                </a:lnTo>
                <a:lnTo>
                  <a:pt x="1441450" y="1187450"/>
                </a:lnTo>
                <a:lnTo>
                  <a:pt x="1441450" y="848070"/>
                </a:lnTo>
                <a:lnTo>
                  <a:pt x="1442087" y="843004"/>
                </a:lnTo>
                <a:lnTo>
                  <a:pt x="1442405" y="837939"/>
                </a:lnTo>
                <a:lnTo>
                  <a:pt x="1442723" y="832874"/>
                </a:lnTo>
                <a:lnTo>
                  <a:pt x="1443996" y="827808"/>
                </a:lnTo>
                <a:lnTo>
                  <a:pt x="1444633" y="823060"/>
                </a:lnTo>
                <a:lnTo>
                  <a:pt x="1446224" y="818311"/>
                </a:lnTo>
                <a:lnTo>
                  <a:pt x="1447815" y="813562"/>
                </a:lnTo>
                <a:lnTo>
                  <a:pt x="1449406" y="808813"/>
                </a:lnTo>
                <a:lnTo>
                  <a:pt x="1451952" y="804698"/>
                </a:lnTo>
                <a:lnTo>
                  <a:pt x="1453862" y="800265"/>
                </a:lnTo>
                <a:lnTo>
                  <a:pt x="1458953" y="792034"/>
                </a:lnTo>
                <a:lnTo>
                  <a:pt x="1465000" y="784119"/>
                </a:lnTo>
                <a:lnTo>
                  <a:pt x="1471046" y="777155"/>
                </a:lnTo>
                <a:lnTo>
                  <a:pt x="1478366" y="770506"/>
                </a:lnTo>
                <a:lnTo>
                  <a:pt x="1486004" y="765124"/>
                </a:lnTo>
                <a:lnTo>
                  <a:pt x="1494278" y="759742"/>
                </a:lnTo>
                <a:lnTo>
                  <a:pt x="1498733" y="757526"/>
                </a:lnTo>
                <a:lnTo>
                  <a:pt x="1503507" y="755627"/>
                </a:lnTo>
                <a:lnTo>
                  <a:pt x="1507962" y="753727"/>
                </a:lnTo>
                <a:lnTo>
                  <a:pt x="1512736" y="752144"/>
                </a:lnTo>
                <a:lnTo>
                  <a:pt x="1517191" y="750878"/>
                </a:lnTo>
                <a:lnTo>
                  <a:pt x="1522283" y="749612"/>
                </a:lnTo>
                <a:lnTo>
                  <a:pt x="1527057" y="748978"/>
                </a:lnTo>
                <a:lnTo>
                  <a:pt x="1532148" y="748029"/>
                </a:lnTo>
                <a:lnTo>
                  <a:pt x="1537559" y="747712"/>
                </a:lnTo>
                <a:close/>
                <a:moveTo>
                  <a:pt x="1063292" y="747712"/>
                </a:moveTo>
                <a:lnTo>
                  <a:pt x="1068355" y="747712"/>
                </a:lnTo>
                <a:lnTo>
                  <a:pt x="1139226" y="747712"/>
                </a:lnTo>
                <a:lnTo>
                  <a:pt x="1144288" y="747712"/>
                </a:lnTo>
                <a:lnTo>
                  <a:pt x="1149351" y="748029"/>
                </a:lnTo>
                <a:lnTo>
                  <a:pt x="1154729" y="748978"/>
                </a:lnTo>
                <a:lnTo>
                  <a:pt x="1159159" y="749612"/>
                </a:lnTo>
                <a:lnTo>
                  <a:pt x="1164537" y="750878"/>
                </a:lnTo>
                <a:lnTo>
                  <a:pt x="1168967" y="752144"/>
                </a:lnTo>
                <a:lnTo>
                  <a:pt x="1173713" y="753727"/>
                </a:lnTo>
                <a:lnTo>
                  <a:pt x="1178458" y="755627"/>
                </a:lnTo>
                <a:lnTo>
                  <a:pt x="1182888" y="757526"/>
                </a:lnTo>
                <a:lnTo>
                  <a:pt x="1187317" y="759742"/>
                </a:lnTo>
                <a:lnTo>
                  <a:pt x="1195544" y="765124"/>
                </a:lnTo>
                <a:lnTo>
                  <a:pt x="1203137" y="770506"/>
                </a:lnTo>
                <a:lnTo>
                  <a:pt x="1210414" y="777155"/>
                </a:lnTo>
                <a:lnTo>
                  <a:pt x="1216425" y="784119"/>
                </a:lnTo>
                <a:lnTo>
                  <a:pt x="1222437" y="792034"/>
                </a:lnTo>
                <a:lnTo>
                  <a:pt x="1227499" y="800265"/>
                </a:lnTo>
                <a:lnTo>
                  <a:pt x="1229397" y="804698"/>
                </a:lnTo>
                <a:lnTo>
                  <a:pt x="1231928" y="808813"/>
                </a:lnTo>
                <a:lnTo>
                  <a:pt x="1233510" y="813562"/>
                </a:lnTo>
                <a:lnTo>
                  <a:pt x="1235092" y="818311"/>
                </a:lnTo>
                <a:lnTo>
                  <a:pt x="1236674" y="823060"/>
                </a:lnTo>
                <a:lnTo>
                  <a:pt x="1237307" y="827808"/>
                </a:lnTo>
                <a:lnTo>
                  <a:pt x="1238573" y="832874"/>
                </a:lnTo>
                <a:lnTo>
                  <a:pt x="1238889" y="837939"/>
                </a:lnTo>
                <a:lnTo>
                  <a:pt x="1239205" y="843004"/>
                </a:lnTo>
                <a:lnTo>
                  <a:pt x="1239838" y="848070"/>
                </a:lnTo>
                <a:lnTo>
                  <a:pt x="1239838" y="1187450"/>
                </a:lnTo>
                <a:lnTo>
                  <a:pt x="968375" y="1187450"/>
                </a:lnTo>
                <a:lnTo>
                  <a:pt x="968375" y="848070"/>
                </a:lnTo>
                <a:lnTo>
                  <a:pt x="968375" y="843004"/>
                </a:lnTo>
                <a:lnTo>
                  <a:pt x="968692" y="837939"/>
                </a:lnTo>
                <a:lnTo>
                  <a:pt x="969324" y="832874"/>
                </a:lnTo>
                <a:lnTo>
                  <a:pt x="970274" y="827808"/>
                </a:lnTo>
                <a:lnTo>
                  <a:pt x="971539" y="823060"/>
                </a:lnTo>
                <a:lnTo>
                  <a:pt x="972488" y="818311"/>
                </a:lnTo>
                <a:lnTo>
                  <a:pt x="974070" y="813562"/>
                </a:lnTo>
                <a:lnTo>
                  <a:pt x="976285" y="808813"/>
                </a:lnTo>
                <a:lnTo>
                  <a:pt x="978183" y="804698"/>
                </a:lnTo>
                <a:lnTo>
                  <a:pt x="980082" y="800265"/>
                </a:lnTo>
                <a:lnTo>
                  <a:pt x="985144" y="792034"/>
                </a:lnTo>
                <a:lnTo>
                  <a:pt x="991155" y="784119"/>
                </a:lnTo>
                <a:lnTo>
                  <a:pt x="997800" y="777155"/>
                </a:lnTo>
                <a:lnTo>
                  <a:pt x="1004760" y="770506"/>
                </a:lnTo>
                <a:lnTo>
                  <a:pt x="1012354" y="765124"/>
                </a:lnTo>
                <a:lnTo>
                  <a:pt x="1020580" y="759742"/>
                </a:lnTo>
                <a:lnTo>
                  <a:pt x="1025326" y="757526"/>
                </a:lnTo>
                <a:lnTo>
                  <a:pt x="1029439" y="755627"/>
                </a:lnTo>
                <a:lnTo>
                  <a:pt x="1033868" y="753727"/>
                </a:lnTo>
                <a:lnTo>
                  <a:pt x="1038614" y="752144"/>
                </a:lnTo>
                <a:lnTo>
                  <a:pt x="1043676" y="750878"/>
                </a:lnTo>
                <a:lnTo>
                  <a:pt x="1048422" y="749612"/>
                </a:lnTo>
                <a:lnTo>
                  <a:pt x="1053168" y="748978"/>
                </a:lnTo>
                <a:lnTo>
                  <a:pt x="1058230" y="748029"/>
                </a:lnTo>
                <a:lnTo>
                  <a:pt x="1063292" y="747712"/>
                </a:lnTo>
                <a:close/>
                <a:moveTo>
                  <a:pt x="589184" y="747712"/>
                </a:moveTo>
                <a:lnTo>
                  <a:pt x="594594" y="747712"/>
                </a:lnTo>
                <a:lnTo>
                  <a:pt x="665562" y="747712"/>
                </a:lnTo>
                <a:lnTo>
                  <a:pt x="670972" y="747712"/>
                </a:lnTo>
                <a:lnTo>
                  <a:pt x="676064" y="748029"/>
                </a:lnTo>
                <a:lnTo>
                  <a:pt x="681156" y="748978"/>
                </a:lnTo>
                <a:lnTo>
                  <a:pt x="686247" y="749612"/>
                </a:lnTo>
                <a:lnTo>
                  <a:pt x="691021" y="750878"/>
                </a:lnTo>
                <a:lnTo>
                  <a:pt x="695795" y="752144"/>
                </a:lnTo>
                <a:lnTo>
                  <a:pt x="700568" y="753727"/>
                </a:lnTo>
                <a:lnTo>
                  <a:pt x="705024" y="755627"/>
                </a:lnTo>
                <a:lnTo>
                  <a:pt x="709479" y="757526"/>
                </a:lnTo>
                <a:lnTo>
                  <a:pt x="713934" y="759742"/>
                </a:lnTo>
                <a:lnTo>
                  <a:pt x="722209" y="765124"/>
                </a:lnTo>
                <a:lnTo>
                  <a:pt x="729846" y="770506"/>
                </a:lnTo>
                <a:lnTo>
                  <a:pt x="737166" y="777155"/>
                </a:lnTo>
                <a:lnTo>
                  <a:pt x="743849" y="784119"/>
                </a:lnTo>
                <a:lnTo>
                  <a:pt x="749259" y="792034"/>
                </a:lnTo>
                <a:lnTo>
                  <a:pt x="754351" y="800265"/>
                </a:lnTo>
                <a:lnTo>
                  <a:pt x="756897" y="804698"/>
                </a:lnTo>
                <a:lnTo>
                  <a:pt x="758806" y="808813"/>
                </a:lnTo>
                <a:lnTo>
                  <a:pt x="760716" y="813562"/>
                </a:lnTo>
                <a:lnTo>
                  <a:pt x="762307" y="818311"/>
                </a:lnTo>
                <a:lnTo>
                  <a:pt x="763580" y="823060"/>
                </a:lnTo>
                <a:lnTo>
                  <a:pt x="764853" y="827808"/>
                </a:lnTo>
                <a:lnTo>
                  <a:pt x="765489" y="832874"/>
                </a:lnTo>
                <a:lnTo>
                  <a:pt x="766444" y="837939"/>
                </a:lnTo>
                <a:lnTo>
                  <a:pt x="766762" y="843004"/>
                </a:lnTo>
                <a:lnTo>
                  <a:pt x="766762" y="848070"/>
                </a:lnTo>
                <a:lnTo>
                  <a:pt x="766762" y="1187450"/>
                </a:lnTo>
                <a:lnTo>
                  <a:pt x="493712" y="1187450"/>
                </a:lnTo>
                <a:lnTo>
                  <a:pt x="493712" y="848070"/>
                </a:lnTo>
                <a:lnTo>
                  <a:pt x="493712" y="843004"/>
                </a:lnTo>
                <a:lnTo>
                  <a:pt x="494030" y="837939"/>
                </a:lnTo>
                <a:lnTo>
                  <a:pt x="494985" y="832874"/>
                </a:lnTo>
                <a:lnTo>
                  <a:pt x="495622" y="827808"/>
                </a:lnTo>
                <a:lnTo>
                  <a:pt x="496895" y="823060"/>
                </a:lnTo>
                <a:lnTo>
                  <a:pt x="498168" y="818311"/>
                </a:lnTo>
                <a:lnTo>
                  <a:pt x="499759" y="813562"/>
                </a:lnTo>
                <a:lnTo>
                  <a:pt x="501668" y="808813"/>
                </a:lnTo>
                <a:lnTo>
                  <a:pt x="503578" y="804698"/>
                </a:lnTo>
                <a:lnTo>
                  <a:pt x="505805" y="800265"/>
                </a:lnTo>
                <a:lnTo>
                  <a:pt x="510579" y="792034"/>
                </a:lnTo>
                <a:lnTo>
                  <a:pt x="516626" y="784119"/>
                </a:lnTo>
                <a:lnTo>
                  <a:pt x="523309" y="777155"/>
                </a:lnTo>
                <a:lnTo>
                  <a:pt x="530310" y="770506"/>
                </a:lnTo>
                <a:lnTo>
                  <a:pt x="538266" y="765124"/>
                </a:lnTo>
                <a:lnTo>
                  <a:pt x="546540" y="759742"/>
                </a:lnTo>
                <a:lnTo>
                  <a:pt x="550995" y="757526"/>
                </a:lnTo>
                <a:lnTo>
                  <a:pt x="555133" y="755627"/>
                </a:lnTo>
                <a:lnTo>
                  <a:pt x="559906" y="753727"/>
                </a:lnTo>
                <a:lnTo>
                  <a:pt x="564680" y="752144"/>
                </a:lnTo>
                <a:lnTo>
                  <a:pt x="569453" y="750878"/>
                </a:lnTo>
                <a:lnTo>
                  <a:pt x="574227" y="749612"/>
                </a:lnTo>
                <a:lnTo>
                  <a:pt x="579319" y="748978"/>
                </a:lnTo>
                <a:lnTo>
                  <a:pt x="584092" y="748029"/>
                </a:lnTo>
                <a:lnTo>
                  <a:pt x="589184" y="747712"/>
                </a:lnTo>
                <a:close/>
                <a:moveTo>
                  <a:pt x="299952" y="654148"/>
                </a:moveTo>
                <a:lnTo>
                  <a:pt x="299952" y="1971969"/>
                </a:lnTo>
                <a:lnTo>
                  <a:pt x="942387" y="1971969"/>
                </a:lnTo>
                <a:lnTo>
                  <a:pt x="942387" y="1559793"/>
                </a:lnTo>
                <a:lnTo>
                  <a:pt x="942704" y="1554712"/>
                </a:lnTo>
                <a:lnTo>
                  <a:pt x="943339" y="1549631"/>
                </a:lnTo>
                <a:lnTo>
                  <a:pt x="943657" y="1544550"/>
                </a:lnTo>
                <a:lnTo>
                  <a:pt x="944926" y="1539787"/>
                </a:lnTo>
                <a:lnTo>
                  <a:pt x="945561" y="1534706"/>
                </a:lnTo>
                <a:lnTo>
                  <a:pt x="947148" y="1529943"/>
                </a:lnTo>
                <a:lnTo>
                  <a:pt x="948735" y="1525180"/>
                </a:lnTo>
                <a:lnTo>
                  <a:pt x="950322" y="1520417"/>
                </a:lnTo>
                <a:lnTo>
                  <a:pt x="952544" y="1516289"/>
                </a:lnTo>
                <a:lnTo>
                  <a:pt x="954766" y="1511843"/>
                </a:lnTo>
                <a:lnTo>
                  <a:pt x="959844" y="1503587"/>
                </a:lnTo>
                <a:lnTo>
                  <a:pt x="965558" y="1495648"/>
                </a:lnTo>
                <a:lnTo>
                  <a:pt x="971906" y="1488662"/>
                </a:lnTo>
                <a:lnTo>
                  <a:pt x="979524" y="1481993"/>
                </a:lnTo>
                <a:lnTo>
                  <a:pt x="986824" y="1476595"/>
                </a:lnTo>
                <a:lnTo>
                  <a:pt x="995077" y="1471197"/>
                </a:lnTo>
                <a:lnTo>
                  <a:pt x="999521" y="1468974"/>
                </a:lnTo>
                <a:lnTo>
                  <a:pt x="1004282" y="1467069"/>
                </a:lnTo>
                <a:lnTo>
                  <a:pt x="1008408" y="1465481"/>
                </a:lnTo>
                <a:lnTo>
                  <a:pt x="1013169" y="1463576"/>
                </a:lnTo>
                <a:lnTo>
                  <a:pt x="1017930" y="1462305"/>
                </a:lnTo>
                <a:lnTo>
                  <a:pt x="1023009" y="1461035"/>
                </a:lnTo>
                <a:lnTo>
                  <a:pt x="1028087" y="1460400"/>
                </a:lnTo>
                <a:lnTo>
                  <a:pt x="1032848" y="1459448"/>
                </a:lnTo>
                <a:lnTo>
                  <a:pt x="1037927" y="1459130"/>
                </a:lnTo>
                <a:lnTo>
                  <a:pt x="1043640" y="1459130"/>
                </a:lnTo>
                <a:lnTo>
                  <a:pt x="1164890" y="1459130"/>
                </a:lnTo>
                <a:lnTo>
                  <a:pt x="1169969" y="1459130"/>
                </a:lnTo>
                <a:lnTo>
                  <a:pt x="1175048" y="1459448"/>
                </a:lnTo>
                <a:lnTo>
                  <a:pt x="1180126" y="1460400"/>
                </a:lnTo>
                <a:lnTo>
                  <a:pt x="1185205" y="1461035"/>
                </a:lnTo>
                <a:lnTo>
                  <a:pt x="1189966" y="1462305"/>
                </a:lnTo>
                <a:lnTo>
                  <a:pt x="1194727" y="1463576"/>
                </a:lnTo>
                <a:lnTo>
                  <a:pt x="1199488" y="1465481"/>
                </a:lnTo>
                <a:lnTo>
                  <a:pt x="1204249" y="1467069"/>
                </a:lnTo>
                <a:lnTo>
                  <a:pt x="1208375" y="1468974"/>
                </a:lnTo>
                <a:lnTo>
                  <a:pt x="1212819" y="1471197"/>
                </a:lnTo>
                <a:lnTo>
                  <a:pt x="1221072" y="1476595"/>
                </a:lnTo>
                <a:lnTo>
                  <a:pt x="1229007" y="1481993"/>
                </a:lnTo>
                <a:lnTo>
                  <a:pt x="1235990" y="1488662"/>
                </a:lnTo>
                <a:lnTo>
                  <a:pt x="1242338" y="1495648"/>
                </a:lnTo>
                <a:lnTo>
                  <a:pt x="1248052" y="1503587"/>
                </a:lnTo>
                <a:lnTo>
                  <a:pt x="1253448" y="1511843"/>
                </a:lnTo>
                <a:lnTo>
                  <a:pt x="1255669" y="1516289"/>
                </a:lnTo>
                <a:lnTo>
                  <a:pt x="1257574" y="1520417"/>
                </a:lnTo>
                <a:lnTo>
                  <a:pt x="1259161" y="1525180"/>
                </a:lnTo>
                <a:lnTo>
                  <a:pt x="1260748" y="1529943"/>
                </a:lnTo>
                <a:lnTo>
                  <a:pt x="1262335" y="1534706"/>
                </a:lnTo>
                <a:lnTo>
                  <a:pt x="1263605" y="1539787"/>
                </a:lnTo>
                <a:lnTo>
                  <a:pt x="1264239" y="1544550"/>
                </a:lnTo>
                <a:lnTo>
                  <a:pt x="1265192" y="1549631"/>
                </a:lnTo>
                <a:lnTo>
                  <a:pt x="1265509" y="1554712"/>
                </a:lnTo>
                <a:lnTo>
                  <a:pt x="1265509" y="1559793"/>
                </a:lnTo>
                <a:lnTo>
                  <a:pt x="1265509" y="1971969"/>
                </a:lnTo>
                <a:lnTo>
                  <a:pt x="1908579" y="1971969"/>
                </a:lnTo>
                <a:lnTo>
                  <a:pt x="1908579" y="654148"/>
                </a:lnTo>
                <a:lnTo>
                  <a:pt x="1104265" y="654148"/>
                </a:lnTo>
                <a:lnTo>
                  <a:pt x="299952" y="654148"/>
                </a:lnTo>
                <a:close/>
                <a:moveTo>
                  <a:pt x="182510" y="0"/>
                </a:moveTo>
                <a:lnTo>
                  <a:pt x="1104265" y="0"/>
                </a:lnTo>
                <a:lnTo>
                  <a:pt x="2025385" y="0"/>
                </a:lnTo>
                <a:lnTo>
                  <a:pt x="2208213" y="654148"/>
                </a:lnTo>
                <a:lnTo>
                  <a:pt x="2009198" y="654148"/>
                </a:lnTo>
                <a:lnTo>
                  <a:pt x="2009198" y="1971969"/>
                </a:lnTo>
                <a:lnTo>
                  <a:pt x="2039986" y="1971969"/>
                </a:lnTo>
                <a:lnTo>
                  <a:pt x="2039986" y="2130425"/>
                </a:lnTo>
                <a:lnTo>
                  <a:pt x="167909" y="2130425"/>
                </a:lnTo>
                <a:lnTo>
                  <a:pt x="167909" y="1971969"/>
                </a:lnTo>
                <a:lnTo>
                  <a:pt x="199016" y="1971969"/>
                </a:lnTo>
                <a:lnTo>
                  <a:pt x="199016" y="654148"/>
                </a:lnTo>
                <a:lnTo>
                  <a:pt x="0" y="654148"/>
                </a:lnTo>
                <a:lnTo>
                  <a:pt x="182510" y="0"/>
                </a:lnTo>
                <a:close/>
              </a:path>
            </a:pathLst>
          </a:custGeom>
          <a:solidFill>
            <a:srgbClr val="FF71AA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 bwMode="auto">
          <a:xfrm flipV="1">
            <a:off x="11098306" y="3162747"/>
            <a:ext cx="0" cy="196327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0096" y="353491"/>
            <a:ext cx="1859001" cy="104464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47351" y="1104262"/>
            <a:ext cx="1859001" cy="104464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05017" y="835056"/>
            <a:ext cx="1859001" cy="1044645"/>
          </a:xfrm>
          <a:prstGeom prst="rect">
            <a:avLst/>
          </a:prstGeom>
        </p:spPr>
      </p:pic>
      <p:cxnSp>
        <p:nvCxnSpPr>
          <p:cNvPr id="37" name="直接连接符 36"/>
          <p:cNvCxnSpPr/>
          <p:nvPr/>
        </p:nvCxnSpPr>
        <p:spPr bwMode="auto">
          <a:xfrm>
            <a:off x="11098306" y="3162747"/>
            <a:ext cx="833353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接连接符 38"/>
          <p:cNvCxnSpPr/>
          <p:nvPr/>
        </p:nvCxnSpPr>
        <p:spPr bwMode="auto">
          <a:xfrm>
            <a:off x="11931659" y="2218519"/>
            <a:ext cx="0" cy="94422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文本框 39"/>
          <p:cNvSpPr txBox="1"/>
          <p:nvPr/>
        </p:nvSpPr>
        <p:spPr>
          <a:xfrm>
            <a:off x="10715339" y="2872121"/>
            <a:ext cx="1274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Travel Agency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613862" y="3567049"/>
            <a:ext cx="818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Catering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5" name="文本框 43"/>
          <p:cNvSpPr txBox="1"/>
          <p:nvPr/>
        </p:nvSpPr>
        <p:spPr>
          <a:xfrm>
            <a:off x="5494753" y="3142597"/>
            <a:ext cx="1023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Tour Guide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7" name="文本框 43"/>
          <p:cNvSpPr txBox="1"/>
          <p:nvPr/>
        </p:nvSpPr>
        <p:spPr>
          <a:xfrm>
            <a:off x="3247723" y="3836605"/>
            <a:ext cx="1317405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Smart Mobility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8" name="文本框 43"/>
          <p:cNvSpPr txBox="1"/>
          <p:nvPr/>
        </p:nvSpPr>
        <p:spPr>
          <a:xfrm>
            <a:off x="827961" y="2812513"/>
            <a:ext cx="1410007" cy="318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Accommodation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cxnSp>
        <p:nvCxnSpPr>
          <p:cNvPr id="49" name="直接连接符 48"/>
          <p:cNvCxnSpPr/>
          <p:nvPr/>
        </p:nvCxnSpPr>
        <p:spPr bwMode="auto">
          <a:xfrm flipV="1">
            <a:off x="7745505" y="1448142"/>
            <a:ext cx="0" cy="77037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接连接符 50"/>
          <p:cNvCxnSpPr/>
          <p:nvPr/>
        </p:nvCxnSpPr>
        <p:spPr bwMode="auto">
          <a:xfrm>
            <a:off x="7745505" y="2218519"/>
            <a:ext cx="37651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文本框 43"/>
          <p:cNvSpPr txBox="1"/>
          <p:nvPr/>
        </p:nvSpPr>
        <p:spPr>
          <a:xfrm>
            <a:off x="8431649" y="2068542"/>
            <a:ext cx="812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Big Data</a:t>
            </a:r>
          </a:p>
        </p:txBody>
      </p:sp>
      <p:sp>
        <p:nvSpPr>
          <p:cNvPr id="54" name="KSO_Shape"/>
          <p:cNvSpPr>
            <a:spLocks noChangeArrowheads="1"/>
          </p:cNvSpPr>
          <p:nvPr/>
        </p:nvSpPr>
        <p:spPr bwMode="auto">
          <a:xfrm>
            <a:off x="8122024" y="2033751"/>
            <a:ext cx="306055" cy="306055"/>
          </a:xfrm>
          <a:custGeom>
            <a:avLst/>
            <a:gdLst>
              <a:gd name="T0" fmla="*/ 338790 w 11012488"/>
              <a:gd name="T1" fmla="*/ 1180643 h 11022013"/>
              <a:gd name="T2" fmla="*/ 645166 w 11012488"/>
              <a:gd name="T3" fmla="*/ 1487020 h 11022013"/>
              <a:gd name="T4" fmla="*/ 338790 w 11012488"/>
              <a:gd name="T5" fmla="*/ 1793396 h 11022013"/>
              <a:gd name="T6" fmla="*/ 32414 w 11012488"/>
              <a:gd name="T7" fmla="*/ 1487020 h 11022013"/>
              <a:gd name="T8" fmla="*/ 338790 w 11012488"/>
              <a:gd name="T9" fmla="*/ 1180643 h 11022013"/>
              <a:gd name="T10" fmla="*/ 188677 w 11012488"/>
              <a:gd name="T11" fmla="*/ 574374 h 11022013"/>
              <a:gd name="T12" fmla="*/ 951002 w 11012488"/>
              <a:gd name="T13" fmla="*/ 883332 h 11022013"/>
              <a:gd name="T14" fmla="*/ 1277625 w 11012488"/>
              <a:gd name="T15" fmla="*/ 1637336 h 11022013"/>
              <a:gd name="T16" fmla="*/ 1114620 w 11012488"/>
              <a:gd name="T17" fmla="*/ 1800397 h 11022013"/>
              <a:gd name="T18" fmla="*/ 951614 w 11012488"/>
              <a:gd name="T19" fmla="*/ 1637336 h 11022013"/>
              <a:gd name="T20" fmla="*/ 188677 w 11012488"/>
              <a:gd name="T21" fmla="*/ 900496 h 11022013"/>
              <a:gd name="T22" fmla="*/ 25672 w 11012488"/>
              <a:gd name="T23" fmla="*/ 737435 h 11022013"/>
              <a:gd name="T24" fmla="*/ 188677 w 11012488"/>
              <a:gd name="T25" fmla="*/ 574374 h 11022013"/>
              <a:gd name="T26" fmla="*/ 162974 w 11012488"/>
              <a:gd name="T27" fmla="*/ 0 h 11022013"/>
              <a:gd name="T28" fmla="*/ 1322785 w 11012488"/>
              <a:gd name="T29" fmla="*/ 476918 h 11022013"/>
              <a:gd name="T30" fmla="*/ 1798840 w 11012488"/>
              <a:gd name="T31" fmla="*/ 1637338 h 11022013"/>
              <a:gd name="T32" fmla="*/ 1635866 w 11012488"/>
              <a:gd name="T33" fmla="*/ 1800397 h 11022013"/>
              <a:gd name="T34" fmla="*/ 1472892 w 11012488"/>
              <a:gd name="T35" fmla="*/ 1637338 h 11022013"/>
              <a:gd name="T36" fmla="*/ 162974 w 11012488"/>
              <a:gd name="T37" fmla="*/ 326119 h 11022013"/>
              <a:gd name="T38" fmla="*/ 0 w 11012488"/>
              <a:gd name="T39" fmla="*/ 163059 h 11022013"/>
              <a:gd name="T40" fmla="*/ 162974 w 11012488"/>
              <a:gd name="T41" fmla="*/ 0 h 1102201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1012488" h="11022013">
                <a:moveTo>
                  <a:pt x="2074069" y="7227888"/>
                </a:moveTo>
                <a:cubicBezTo>
                  <a:pt x="3109952" y="7227888"/>
                  <a:pt x="3949701" y="8067637"/>
                  <a:pt x="3949701" y="9103520"/>
                </a:cubicBezTo>
                <a:cubicBezTo>
                  <a:pt x="3949701" y="10139403"/>
                  <a:pt x="3109952" y="10979152"/>
                  <a:pt x="2074069" y="10979152"/>
                </a:cubicBezTo>
                <a:cubicBezTo>
                  <a:pt x="1038186" y="10979152"/>
                  <a:pt x="198438" y="10139403"/>
                  <a:pt x="198438" y="9103520"/>
                </a:cubicBezTo>
                <a:cubicBezTo>
                  <a:pt x="198438" y="8067637"/>
                  <a:pt x="1038186" y="7227888"/>
                  <a:pt x="2074069" y="7227888"/>
                </a:cubicBezTo>
                <a:close/>
                <a:moveTo>
                  <a:pt x="1155078" y="3516313"/>
                </a:moveTo>
                <a:cubicBezTo>
                  <a:pt x="2899557" y="3516313"/>
                  <a:pt x="4553998" y="4188073"/>
                  <a:pt x="5822027" y="5407749"/>
                </a:cubicBezTo>
                <a:cubicBezTo>
                  <a:pt x="7112566" y="6646190"/>
                  <a:pt x="7821612" y="8286186"/>
                  <a:pt x="7821612" y="10023755"/>
                </a:cubicBezTo>
                <a:cubicBezTo>
                  <a:pt x="7821612" y="10571671"/>
                  <a:pt x="7375176" y="11022013"/>
                  <a:pt x="6823696" y="11022013"/>
                </a:cubicBezTo>
                <a:cubicBezTo>
                  <a:pt x="6272215" y="11022013"/>
                  <a:pt x="5825778" y="10571671"/>
                  <a:pt x="5825778" y="10023755"/>
                </a:cubicBezTo>
                <a:cubicBezTo>
                  <a:pt x="5825778" y="7576897"/>
                  <a:pt x="3687386" y="5512829"/>
                  <a:pt x="1155078" y="5512829"/>
                </a:cubicBezTo>
                <a:cubicBezTo>
                  <a:pt x="603598" y="5512829"/>
                  <a:pt x="157162" y="5062487"/>
                  <a:pt x="157162" y="4514571"/>
                </a:cubicBezTo>
                <a:cubicBezTo>
                  <a:pt x="157162" y="3962902"/>
                  <a:pt x="603598" y="3516313"/>
                  <a:pt x="1155078" y="3516313"/>
                </a:cubicBezTo>
                <a:close/>
                <a:moveTo>
                  <a:pt x="997726" y="0"/>
                </a:moveTo>
                <a:cubicBezTo>
                  <a:pt x="3694585" y="0"/>
                  <a:pt x="6218905" y="1035776"/>
                  <a:pt x="8098080" y="2919689"/>
                </a:cubicBezTo>
                <a:cubicBezTo>
                  <a:pt x="9977254" y="4799848"/>
                  <a:pt x="11012488" y="7321739"/>
                  <a:pt x="11012488" y="10023765"/>
                </a:cubicBezTo>
                <a:cubicBezTo>
                  <a:pt x="11012488" y="10571675"/>
                  <a:pt x="10566137" y="11022013"/>
                  <a:pt x="10014763" y="11022013"/>
                </a:cubicBezTo>
                <a:cubicBezTo>
                  <a:pt x="9463388" y="11022013"/>
                  <a:pt x="9017037" y="10571675"/>
                  <a:pt x="9017037" y="10023765"/>
                </a:cubicBezTo>
                <a:cubicBezTo>
                  <a:pt x="9017037" y="5524141"/>
                  <a:pt x="5494992" y="1996497"/>
                  <a:pt x="997726" y="1996497"/>
                </a:cubicBezTo>
                <a:cubicBezTo>
                  <a:pt x="446350" y="1996497"/>
                  <a:pt x="0" y="1549912"/>
                  <a:pt x="0" y="998248"/>
                </a:cubicBezTo>
                <a:cubicBezTo>
                  <a:pt x="0" y="450338"/>
                  <a:pt x="446350" y="0"/>
                  <a:pt x="997726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1066183" y="3531096"/>
            <a:ext cx="461665" cy="14773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酒店资源整合</a:t>
            </a:r>
            <a:endParaRPr lang="zh-CN" altLang="en-US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427091" y="4424901"/>
            <a:ext cx="461665" cy="14773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just"/>
            <a:r>
              <a:rPr lang="zh-CN" altLang="en-US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交通</a:t>
            </a: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信息</a:t>
            </a:r>
            <a:r>
              <a:rPr lang="zh-CN" altLang="en-US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整合</a:t>
            </a:r>
            <a:endParaRPr lang="zh-CN" altLang="en-US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544687" y="3836605"/>
            <a:ext cx="461665" cy="14773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just"/>
            <a:r>
              <a:rPr lang="zh-CN" altLang="en-US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导游资源整合</a:t>
            </a:r>
            <a:endParaRPr lang="zh-CN" altLang="en-US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61" name="文本框 58"/>
          <p:cNvSpPr txBox="1"/>
          <p:nvPr/>
        </p:nvSpPr>
        <p:spPr>
          <a:xfrm>
            <a:off x="8563864" y="3990493"/>
            <a:ext cx="461665" cy="14773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/>
            <a:r>
              <a:rPr lang="zh-CN" altLang="en-US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餐饮资源整合</a:t>
            </a:r>
            <a:endParaRPr lang="zh-CN" altLang="en-US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62" name="文本框 58"/>
          <p:cNvSpPr txBox="1"/>
          <p:nvPr/>
        </p:nvSpPr>
        <p:spPr>
          <a:xfrm>
            <a:off x="10634089" y="3317225"/>
            <a:ext cx="461665" cy="17081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/>
            <a:r>
              <a:rPr lang="zh-CN" altLang="en-US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旅行社资源整合</a:t>
            </a:r>
            <a:endParaRPr lang="zh-CN" altLang="en-US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900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34805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34805"/>
  <p:tag name="MH_LIBRARY" val="GRAPHIC"/>
  <p:tag name="MH_TYPE" val="Other"/>
  <p:tag name="MH_ORDER" val="7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40843"/>
  <p:tag name="MH_LIBRARY" val="GRAPHIC"/>
  <p:tag name="MH_TYPE" val="SubTitle"/>
  <p:tag name="MH_ORDER" val="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40843"/>
  <p:tag name="MH_LIBRARY" val="GRAPHIC"/>
  <p:tag name="MH_TYPE" val="Text"/>
  <p:tag name="MH_ORDER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40843"/>
  <p:tag name="MH_LIBRARY" val="GRAPHIC"/>
  <p:tag name="MH_TYPE" val="Text"/>
  <p:tag name="MH_ORDER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40843"/>
  <p:tag name="MH_LIBRARY" val="GRAPHIC"/>
  <p:tag name="MH_TYPE" val="Text"/>
  <p:tag name="MH_ORDER" val="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40843"/>
  <p:tag name="MH_LIBRARY" val="GRAPHIC"/>
  <p:tag name="MH_TYPE" val="Other"/>
  <p:tag name="MH_ORDER" val="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40843"/>
  <p:tag name="MH_LIBRARY" val="GRAPHIC"/>
  <p:tag name="MH_TYPE" val="Other"/>
  <p:tag name="MH_ORDER" val="1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40843"/>
  <p:tag name="MH_LIBRARY" val="GRAPHIC"/>
  <p:tag name="MH_TYPE" val="Other"/>
  <p:tag name="MH_ORDER" val="1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44701"/>
  <p:tag name="MH_LIBRARY" val="GRAPHIC"/>
  <p:tag name="MH_TYPE" val="Other"/>
  <p:tag name="MH_ORDER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44701"/>
  <p:tag name="MH_LIBRARY" val="GRAPHIC"/>
  <p:tag name="MH_TYPE" val="Other"/>
  <p:tag name="MH_ORDER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44701"/>
  <p:tag name="MH_LIBRARY" val="GRAPHIC"/>
  <p:tag name="MH_TYPE" val="Other"/>
  <p:tag name="MH_ORDER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34805"/>
  <p:tag name="MH_LIBRARY" val="GRAPHIC"/>
  <p:tag name="MH_TYPE" val="Other"/>
  <p:tag name="MH_ORDER" val="8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44701"/>
  <p:tag name="MH_LIBRARY" val="GRAPHIC"/>
  <p:tag name="MH_TYPE" val="SubTitle"/>
  <p:tag name="MH_ORDER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44701"/>
  <p:tag name="MH_LIBRARY" val="GRAPHIC"/>
  <p:tag name="MH_TYPE" val="Other"/>
  <p:tag name="MH_ORDER" val="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44701"/>
  <p:tag name="MH_LIBRARY" val="GRAPHIC"/>
  <p:tag name="MH_TYPE" val="Title"/>
  <p:tag name="MH_ORDER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44701"/>
  <p:tag name="MH_LIBRARY" val="GRAPHIC"/>
  <p:tag name="MH_TYPE" val="SubTitle"/>
  <p:tag name="MH_ORDER" val="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44701"/>
  <p:tag name="MH_LIBRARY" val="GRAPHIC"/>
  <p:tag name="MH_TYPE" val="SubTitle"/>
  <p:tag name="MH_ORDER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44701"/>
  <p:tag name="MH_LIBRARY" val="GRAPHIC"/>
  <p:tag name="MH_TYPE" val="Other"/>
  <p:tag name="MH_ORDER" val="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44701"/>
  <p:tag name="MH_LIBRARY" val="GRAPHIC"/>
  <p:tag name="MH_TYPE" val="Text"/>
  <p:tag name="MH_ORDER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44701"/>
  <p:tag name="MH_LIBRARY" val="GRAPHIC"/>
  <p:tag name="MH_TYPE" val="Other"/>
  <p:tag name="MH_ORDER" val="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44701"/>
  <p:tag name="MH_LIBRARY" val="GRAPHIC"/>
  <p:tag name="MH_TYPE" val="Text"/>
  <p:tag name="MH_ORDER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44701"/>
  <p:tag name="MH_LIBRARY" val="GRAPHIC"/>
  <p:tag name="MH_TYPE" val="Other"/>
  <p:tag name="MH_ORDER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34805"/>
  <p:tag name="MH_LIBRARY" val="GRAPHIC"/>
  <p:tag name="MH_TYPE" val="SubTitle"/>
  <p:tag name="MH_ORDER" val="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44701"/>
  <p:tag name="MH_LIBRARY" val="GRAPHIC"/>
  <p:tag name="MH_TYPE" val="Text"/>
  <p:tag name="MH_ORDER" val="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5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6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7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34805"/>
  <p:tag name="MH_LIBRARY" val="GRAPHIC"/>
  <p:tag name="MH_TYPE" val="Other"/>
  <p:tag name="MH_ORDER" val="9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1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1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1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1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SubTitle"/>
  <p:tag name="MH_ORDER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1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1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16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17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1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34805"/>
  <p:tag name="MH_LIBRARY" val="GRAPHIC"/>
  <p:tag name="MH_TYPE" val="Other"/>
  <p:tag name="MH_ORDER" val="1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19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SubTitle"/>
  <p:tag name="MH_ORDER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SubTitle"/>
  <p:tag name="MH_ORDER" val="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2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2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2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2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25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2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34805"/>
  <p:tag name="MH_LIBRARY" val="GRAPHIC"/>
  <p:tag name="MH_TYPE" val="Other"/>
  <p:tag name="MH_ORDER" val="1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27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Text"/>
  <p:tag name="MH_ORDER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28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Text"/>
  <p:tag name="MH_ORDER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29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Text"/>
  <p:tag name="MH_ORDER" val="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3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3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3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54003"/>
  <p:tag name="MH_LIBRARY" val="GRAPHIC"/>
  <p:tag name="MH_TYPE" val="Other"/>
  <p:tag name="MH_ORDER" val="3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34805"/>
  <p:tag name="MH_LIBRARY" val="GRAPHIC"/>
  <p:tag name="MH_TYPE" val="Other"/>
  <p:tag name="MH_ORDER" val="1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34805"/>
  <p:tag name="MH_LIBRARY" val="GRAPHIC"/>
  <p:tag name="MH_TYPE" val="Other"/>
  <p:tag name="MH_ORDER" val="1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34805"/>
  <p:tag name="MH_LIBRARY" val="GRAPHIC"/>
  <p:tag name="MH_TYPE" val="Other"/>
  <p:tag name="MH_ORDER" val="1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34805"/>
  <p:tag name="MH_LIBRARY" val="GRAPHIC"/>
  <p:tag name="MH_TYPE" val="Other"/>
  <p:tag name="MH_ORDER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34805"/>
  <p:tag name="MH_LIBRARY" val="GRAPHIC"/>
  <p:tag name="MH_TYPE" val="SubTitle"/>
  <p:tag name="MH_ORDER" val="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34805"/>
  <p:tag name="MH_LIBRARY" val="GRAPHIC"/>
  <p:tag name="MH_TYPE" val="Other"/>
  <p:tag name="MH_ORDER" val="1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34805"/>
  <p:tag name="MH_LIBRARY" val="GRAPHIC"/>
  <p:tag name="MH_TYPE" val="Other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34805"/>
  <p:tag name="MH_LIBRARY" val="GRAPHIC"/>
  <p:tag name="MH_TYPE" val="SubTitle"/>
  <p:tag name="MH_ORDER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34805"/>
  <p:tag name="MH_LIBRARY" val="GRAPHIC"/>
  <p:tag name="MH_TYPE" val="Other"/>
  <p:tag name="MH_ORDER" val="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52328"/>
  <p:tag name="MH_LIBRARY" val="GRAPHIC"/>
  <p:tag name="MH_TYPE" val="Other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52328"/>
  <p:tag name="MH_LIBRARY" val="GRAPHIC"/>
  <p:tag name="MH_TYPE" val="Other"/>
  <p:tag name="MH_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52328"/>
  <p:tag name="MH_LIBRARY" val="GRAPHIC"/>
  <p:tag name="MH_TYPE" val="Other"/>
  <p:tag name="MH_ORDER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52328"/>
  <p:tag name="MH_LIBRARY" val="GRAPHIC"/>
  <p:tag name="MH_TYPE" val="SubTitle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52328"/>
  <p:tag name="MH_LIBRARY" val="GRAPHIC"/>
  <p:tag name="MH_TYPE" val="Other"/>
  <p:tag name="MH_ORDER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52328"/>
  <p:tag name="MH_LIBRARY" val="GRAPHIC"/>
  <p:tag name="MH_TYPE" val="Other"/>
  <p:tag name="MH_ORDER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34805"/>
  <p:tag name="MH_LIBRARY" val="GRAPHIC"/>
  <p:tag name="MH_TYPE" val="SubTitle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52328"/>
  <p:tag name="MH_LIBRARY" val="GRAPHIC"/>
  <p:tag name="MH_TYPE" val="Other"/>
  <p:tag name="MH_ORDER" val="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52328"/>
  <p:tag name="MH_LIBRARY" val="GRAPHIC"/>
  <p:tag name="MH_TYPE" val="SubTitle"/>
  <p:tag name="MH_ORDER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52328"/>
  <p:tag name="MH_LIBRARY" val="GRAPHIC"/>
  <p:tag name="MH_TYPE" val="Other"/>
  <p:tag name="MH_ORDER" val="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52328"/>
  <p:tag name="MH_LIBRARY" val="GRAPHIC"/>
  <p:tag name="MH_TYPE" val="Other"/>
  <p:tag name="MH_ORDER" val="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52328"/>
  <p:tag name="MH_LIBRARY" val="GRAPHIC"/>
  <p:tag name="MH_TYPE" val="Other"/>
  <p:tag name="MH_ORDER" val="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52328"/>
  <p:tag name="MH_LIBRARY" val="GRAPHIC"/>
  <p:tag name="MH_TYPE" val="SubTitle"/>
  <p:tag name="MH_ORDER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YinZJG#"/>
  <p:tag name="MH_LAYOUT" val="TitleSubTitle"/>
  <p:tag name="MH" val="20160621172211"/>
  <p:tag name="MH_LIBRARY" val="GRAPHIC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72211"/>
  <p:tag name="MH_LIBRARY" val="GRAPHIC"/>
  <p:tag name="MH_TYPE" val="Other"/>
  <p:tag name="MH_ORDE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72211"/>
  <p:tag name="MH_LIBRARY" val="GRAPHIC"/>
  <p:tag name="MH_TYPE" val="Other"/>
  <p:tag name="MH_ORDER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72211"/>
  <p:tag name="MH_LIBRARY" val="GRAPHIC"/>
  <p:tag name="MH_TYPE" val="Other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34805"/>
  <p:tag name="MH_LIBRARY" val="GRAPHIC"/>
  <p:tag name="MH_TYPE" val="SubTitle"/>
  <p:tag name="MH_ORDER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72211"/>
  <p:tag name="MH_LIBRARY" val="GRAPHIC"/>
  <p:tag name="MH_TYPE" val="SubTitle"/>
  <p:tag name="MH_ORDER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72211"/>
  <p:tag name="MH_LIBRARY" val="GRAPHIC"/>
  <p:tag name="MH_TYPE" val="Other"/>
  <p:tag name="MH_ORDER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72211"/>
  <p:tag name="MH_LIBRARY" val="GRAPHIC"/>
  <p:tag name="MH_TYPE" val="SubTitle"/>
  <p:tag name="MH_ORDER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72211"/>
  <p:tag name="MH_LIBRARY" val="GRAPHIC"/>
  <p:tag name="MH_TYPE" val="Other"/>
  <p:tag name="MH_ORDER" val="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72211"/>
  <p:tag name="MH_LIBRARY" val="GRAPHIC"/>
  <p:tag name="MH_TYPE" val="SubTitle"/>
  <p:tag name="MH_ORDER" val="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72211"/>
  <p:tag name="MH_LIBRARY" val="GRAPHIC"/>
  <p:tag name="MH_TYPE" val="Other"/>
  <p:tag name="MH_ORDER" val="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72211"/>
  <p:tag name="MH_LIBRARY" val="GRAPHIC"/>
  <p:tag name="MH_TYPE" val="SubTitle"/>
  <p:tag name="MH_ORDER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72211"/>
  <p:tag name="MH_LIBRARY" val="GRAPHIC"/>
  <p:tag name="MH_TYPE" val="Other"/>
  <p:tag name="MH_ORDER" val="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1172211"/>
  <p:tag name="MH_LIBRARY" val="GRAPHIC"/>
  <p:tag name="MH_TYPE" val="Other"/>
  <p:tag name="MH_ORDER" val="1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34805"/>
  <p:tag name="MH_LIBRARY" val="GRAPHIC"/>
  <p:tag name="MH_TYPE" val="Other"/>
  <p:tag name="MH_ORDER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34805"/>
  <p:tag name="MH_LIBRARY" val="GRAPHIC"/>
  <p:tag name="MH_TYPE" val="Other"/>
  <p:tag name="MH_ORDER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2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2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2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34805"/>
  <p:tag name="MH_LIBRARY" val="GRAPHIC"/>
  <p:tag name="MH_TYPE" val="Other"/>
  <p:tag name="MH_ORDER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2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2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2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3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3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3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3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3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3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Text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34805"/>
  <p:tag name="MH_LIBRARY" val="GRAPHIC"/>
  <p:tag name="MH_TYPE" val="Other"/>
  <p:tag name="MH_ORDER" val="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3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3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Text"/>
  <p:tag name="MH_ORDER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Text"/>
  <p:tag name="MH_ORDER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34805"/>
  <p:tag name="MH_LIBRARY" val="GRAPHIC"/>
  <p:tag name="MH_TYPE" val="Other"/>
  <p:tag name="MH_ORDER" val="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Text"/>
  <p:tag name="MH_ORDER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40843"/>
  <p:tag name="MH_LIBRARY" val="GRAPHIC"/>
  <p:tag name="MH_TYPE" val="Other"/>
  <p:tag name="MH_ORDER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40843"/>
  <p:tag name="MH_LIBRARY" val="GRAPHIC"/>
  <p:tag name="MH_TYPE" val="Other"/>
  <p:tag name="MH_ORDER" val="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40843"/>
  <p:tag name="MH_LIBRARY" val="GRAPHIC"/>
  <p:tag name="MH_TYPE" val="Other"/>
  <p:tag name="MH_ORDER" val="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40843"/>
  <p:tag name="MH_LIBRARY" val="GRAPHIC"/>
  <p:tag name="MH_TYPE" val="Other"/>
  <p:tag name="MH_ORDER" val="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40843"/>
  <p:tag name="MH_LIBRARY" val="GRAPHIC"/>
  <p:tag name="MH_TYPE" val="Other"/>
  <p:tag name="MH_ORDER" val="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40843"/>
  <p:tag name="MH_LIBRARY" val="GRAPHIC"/>
  <p:tag name="MH_TYPE" val="Other"/>
  <p:tag name="MH_ORDER" val="7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40843"/>
  <p:tag name="MH_LIBRARY" val="GRAPHIC"/>
  <p:tag name="MH_TYPE" val="SubTitle"/>
  <p:tag name="MH_ORDER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40843"/>
  <p:tag name="MH_LIBRARY" val="GRAPHIC"/>
  <p:tag name="MH_TYPE" val="SubTitle"/>
  <p:tag name="MH_ORDER" val="2"/>
</p:tagLst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Verdana"/>
        <a:ea typeface="微软雅黑"/>
        <a:cs typeface=""/>
      </a:majorFont>
      <a:minorFont>
        <a:latin typeface="Verdan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784</TotalTime>
  <Pages>0</Pages>
  <Words>831</Words>
  <Characters>0</Characters>
  <Application>Microsoft Office PowerPoint</Application>
  <DocSecurity>0</DocSecurity>
  <PresentationFormat>自定义</PresentationFormat>
  <Lines>0</Lines>
  <Paragraphs>337</Paragraphs>
  <Slides>15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WM</cp:lastModifiedBy>
  <cp:revision>312</cp:revision>
  <dcterms:created xsi:type="dcterms:W3CDTF">2015-05-19T02:06:00Z</dcterms:created>
  <dcterms:modified xsi:type="dcterms:W3CDTF">2016-06-23T07:35:37Z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2052-9.1.0.5218</vt:lpwstr>
  </property>
</Properties>
</file>